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4"/>
  </p:sldMasterIdLst>
  <p:notesMasterIdLst>
    <p:notesMasterId r:id="rId16"/>
  </p:notesMasterIdLst>
  <p:handoutMasterIdLst>
    <p:handoutMasterId r:id="rId17"/>
  </p:handoutMasterIdLst>
  <p:sldIdLst>
    <p:sldId id="408" r:id="rId5"/>
    <p:sldId id="432" r:id="rId6"/>
    <p:sldId id="425" r:id="rId7"/>
    <p:sldId id="416" r:id="rId8"/>
    <p:sldId id="426" r:id="rId9"/>
    <p:sldId id="427" r:id="rId10"/>
    <p:sldId id="428" r:id="rId11"/>
    <p:sldId id="429" r:id="rId12"/>
    <p:sldId id="431" r:id="rId13"/>
    <p:sldId id="430" r:id="rId14"/>
    <p:sldId id="411"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A564B4A-4C74-3E38-6D26-98C3F1251802}" name="Swenson-Klatt, Deb L (DHS)" initials="SKDL(" userId="S::Deb.Swenson-Klatt@state.mn.us::78fe2a60-6931-4d0a-ab81-00bb4ded001b" providerId="AD"/>
  <p188:author id="{013C028D-720E-D699-BDF1-F4D9B146C29B}" name="Blair-Paladino, Rachel (She/Her/Hers) (DHS)" initials="BPR((" userId="S::Rachel.Blair-Paladino@state.mn.us::46e05fde-dd24-4f7d-b68c-70c08ec1da55" providerId="AD"/>
  <p188:author id="{AE2403B6-8A66-7BF0-3F05-0DCAA850EAA6}" name="Milgrom, Marsha L (DHS)" initials="MML(" userId="S::Marsha.L.Milgrom@state.mn.us::49762971-7bad-450d-8e1b-59b903e1303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3865"/>
    <a:srgbClr val="78BE21"/>
    <a:srgbClr val="E8E8E8"/>
    <a:srgbClr val="0D0D0D"/>
    <a:srgbClr val="B20738"/>
    <a:srgbClr val="00A3E2"/>
    <a:srgbClr val="2C2C2C"/>
    <a:srgbClr val="F5F5F5"/>
    <a:srgbClr val="3838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59" autoAdjust="0"/>
    <p:restoredTop sz="89667" autoAdjust="0"/>
  </p:normalViewPr>
  <p:slideViewPr>
    <p:cSldViewPr snapToGrid="0">
      <p:cViewPr varScale="1">
        <p:scale>
          <a:sx n="23" d="100"/>
          <a:sy n="23" d="100"/>
        </p:scale>
        <p:origin x="970" y="43"/>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260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latin typeface="Calibri" panose="020F0502020204030204" pitchFamily="34" charset="0"/>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2A04DE5-F1A9-4D45-BF54-BEFDBA739CA2}" type="datetimeFigureOut">
              <a:rPr lang="en-US" smtClean="0">
                <a:latin typeface="Calibri" panose="020F0502020204030204" pitchFamily="34" charset="0"/>
              </a:rPr>
              <a:t>5/21/2024</a:t>
            </a:fld>
            <a:endParaRPr lang="en-US" dirty="0">
              <a:latin typeface="Calibri" panose="020F0502020204030204" pitchFamily="34" charset="0"/>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latin typeface="Calibri" panose="020F0502020204030204" pitchFamily="34" charset="0"/>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3886E1E-70B3-41D2-AD41-BEE4979EC759}" type="slidenum">
              <a:rPr lang="en-US" smtClean="0">
                <a:latin typeface="Calibri" panose="020F0502020204030204" pitchFamily="34" charset="0"/>
              </a:rPr>
              <a:t>‹#›</a:t>
            </a:fld>
            <a:endParaRPr lang="en-US" dirty="0">
              <a:latin typeface="Calibri" panose="020F050202020403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atin typeface="Calibri" panose="020F0502020204030204" pitchFamily="34" charset="0"/>
              </a:defRPr>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atin typeface="Calibri" panose="020F0502020204030204" pitchFamily="34" charset="0"/>
              </a:defRPr>
            </a:lvl1pPr>
          </a:lstStyle>
          <a:p>
            <a:fld id="{A50CD39D-89B0-4C68-805A-35C75A7C20C8}" type="datetimeFigureOut">
              <a:rPr lang="en-US" smtClean="0"/>
              <a:pPr/>
              <a:t>5/21/2024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atin typeface="Calibri" panose="020F050202020403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atin typeface="Calibri" panose="020F050202020403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libri" panose="020F0502020204030204" pitchFamily="34" charset="0"/>
        <a:ea typeface="+mn-ea"/>
        <a:cs typeface="+mn-cs"/>
      </a:defRPr>
    </a:lvl1pPr>
    <a:lvl2pPr marL="457200" algn="l" defTabSz="914400" rtl="0" eaLnBrk="1" latinLnBrk="0" hangingPunct="1">
      <a:defRPr sz="1200" kern="1200">
        <a:solidFill>
          <a:schemeClr val="tx1"/>
        </a:solidFill>
        <a:latin typeface="Calibri" panose="020F0502020204030204" pitchFamily="34" charset="0"/>
        <a:ea typeface="+mn-ea"/>
        <a:cs typeface="+mn-cs"/>
      </a:defRPr>
    </a:lvl2pPr>
    <a:lvl3pPr marL="914400" algn="l" defTabSz="914400" rtl="0" eaLnBrk="1" latinLnBrk="0" hangingPunct="1">
      <a:defRPr sz="1200" kern="1200">
        <a:solidFill>
          <a:schemeClr val="tx1"/>
        </a:solidFill>
        <a:latin typeface="Calibri" panose="020F0502020204030204" pitchFamily="34" charset="0"/>
        <a:ea typeface="+mn-ea"/>
        <a:cs typeface="+mn-cs"/>
      </a:defRPr>
    </a:lvl3pPr>
    <a:lvl4pPr marL="1371600" algn="l" defTabSz="914400" rtl="0" eaLnBrk="1" latinLnBrk="0" hangingPunct="1">
      <a:defRPr sz="1200" kern="1200">
        <a:solidFill>
          <a:schemeClr val="tx1"/>
        </a:solidFill>
        <a:latin typeface="Calibri" panose="020F0502020204030204" pitchFamily="34" charset="0"/>
        <a:ea typeface="+mn-ea"/>
        <a:cs typeface="+mn-cs"/>
      </a:defRPr>
    </a:lvl4pPr>
    <a:lvl5pPr marL="1828800" algn="l" defTabSz="914400" rtl="0" eaLnBrk="1" latinLnBrk="0" hangingPunct="1">
      <a:defRPr sz="120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p:bg bwMode="gray">
      <p:bgPr>
        <a:solidFill>
          <a:schemeClr val="bg1"/>
        </a:solidFill>
        <a:effectLst/>
      </p:bgPr>
    </p:bg>
    <p:spTree>
      <p:nvGrpSpPr>
        <p:cNvPr id="1" name=""/>
        <p:cNvGrpSpPr/>
        <p:nvPr/>
      </p:nvGrpSpPr>
      <p:grpSpPr>
        <a:xfrm>
          <a:off x="0" y="0"/>
          <a:ext cx="0" cy="0"/>
          <a:chOff x="0" y="0"/>
          <a:chExt cx="0" cy="0"/>
        </a:xfrm>
      </p:grpSpPr>
      <p:sp>
        <p:nvSpPr>
          <p:cNvPr id="10" name="Rectangle 1"/>
          <p:cNvSpPr txBox="1">
            <a:spLocks/>
          </p:cNvSpPr>
          <p:nvPr userDrawn="1"/>
        </p:nvSpPr>
        <p:spPr bwMode="black">
          <a:xfrm>
            <a:off x="0" y="4092602"/>
            <a:ext cx="12192000" cy="1295182"/>
          </a:xfrm>
          <a:prstGeom prst="rect">
            <a:avLst/>
          </a:prstGeom>
          <a:solidFill>
            <a:schemeClr val="accent1"/>
          </a:solidFill>
        </p:spPr>
        <p:txBody>
          <a:bodyPr vert="horz" wrap="square" lIns="0" tIns="0" rIns="0" bIns="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dirty="0"/>
          </a:p>
        </p:txBody>
      </p:sp>
      <p:sp>
        <p:nvSpPr>
          <p:cNvPr id="12" name="Title 2"/>
          <p:cNvSpPr>
            <a:spLocks noGrp="1"/>
          </p:cNvSpPr>
          <p:nvPr>
            <p:ph type="ctrTitle" hasCustomPrompt="1"/>
          </p:nvPr>
        </p:nvSpPr>
        <p:spPr bwMode="white">
          <a:xfrm>
            <a:off x="266700" y="4092602"/>
            <a:ext cx="11658600" cy="1295182"/>
          </a:xfrm>
          <a:noFill/>
        </p:spPr>
        <p:txBody>
          <a:bodyPr wrap="square" lIns="182880" tIns="91440" rIns="182880" bIns="91440" anchor="ctr">
            <a:normAutofit/>
          </a:bodyPr>
          <a:lstStyle>
            <a:lvl1pPr algn="ctr">
              <a:defRPr sz="3600">
                <a:solidFill>
                  <a:schemeClr val="bg1"/>
                </a:solidFill>
              </a:defRPr>
            </a:lvl1pPr>
          </a:lstStyle>
          <a:p>
            <a:r>
              <a:rPr lang="en-US" dirty="0"/>
              <a:t>Click to enter the slideshow title</a:t>
            </a:r>
          </a:p>
        </p:txBody>
      </p:sp>
      <p:sp>
        <p:nvSpPr>
          <p:cNvPr id="3" name="Rectangle 3"/>
          <p:cNvSpPr/>
          <p:nvPr userDrawn="1"/>
        </p:nvSpPr>
        <p:spPr bwMode="white">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6" name="Text Placeholder 4"/>
          <p:cNvSpPr>
            <a:spLocks noGrp="1"/>
          </p:cNvSpPr>
          <p:nvPr>
            <p:ph type="body" sz="quarter" idx="17" hasCustomPrompt="1"/>
          </p:nvPr>
        </p:nvSpPr>
        <p:spPr bwMode="black">
          <a:xfrm>
            <a:off x="838200" y="5644883"/>
            <a:ext cx="10515600" cy="711465"/>
          </a:xfrm>
        </p:spPr>
        <p:txBody>
          <a:bodyPr>
            <a:normAutofit/>
          </a:bodyPr>
          <a:lstStyle>
            <a:lvl1pPr marL="0" indent="0" algn="ctr">
              <a:buNone/>
              <a:defRPr sz="2400">
                <a:solidFill>
                  <a:schemeClr val="tx2"/>
                </a:solidFill>
              </a:defRPr>
            </a:lvl1pPr>
          </a:lstStyle>
          <a:p>
            <a:pPr lvl="0"/>
            <a:r>
              <a:rPr lang="en-US" dirty="0" err="1"/>
              <a:t>Firstname</a:t>
            </a:r>
            <a:r>
              <a:rPr lang="en-US" dirty="0"/>
              <a:t> </a:t>
            </a:r>
            <a:r>
              <a:rPr lang="en-US" dirty="0" err="1"/>
              <a:t>Lastname</a:t>
            </a:r>
            <a:r>
              <a:rPr lang="en-US" dirty="0"/>
              <a:t> | Job Title</a:t>
            </a:r>
          </a:p>
        </p:txBody>
      </p:sp>
      <p:sp>
        <p:nvSpPr>
          <p:cNvPr id="18" name="Date Placeholder 5"/>
          <p:cNvSpPr>
            <a:spLocks noGrp="1"/>
          </p:cNvSpPr>
          <p:nvPr>
            <p:ph type="dt" sz="half" idx="15"/>
          </p:nvPr>
        </p:nvSpPr>
        <p:spPr bwMode="black"/>
        <p:txBody>
          <a:bodyPr/>
          <a:lstStyle/>
          <a:p>
            <a:fld id="{D7ED242C-24FB-43A0-BCB6-43756FC812F6}" type="datetime1">
              <a:rPr lang="en-US" smtClean="0"/>
              <a:t>5/21/2024</a:t>
            </a:fld>
            <a:endParaRPr lang="en-US" dirty="0"/>
          </a:p>
        </p:txBody>
      </p:sp>
      <p:sp>
        <p:nvSpPr>
          <p:cNvPr id="9" name="Footer Placeholder 6"/>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9" name="Slide Number Placeholder 7"/>
          <p:cNvSpPr>
            <a:spLocks noGrp="1"/>
          </p:cNvSpPr>
          <p:nvPr>
            <p:ph type="sldNum" sz="quarter" idx="16"/>
          </p:nvPr>
        </p:nvSpPr>
        <p:spPr bwMode="black"/>
        <p:txBody>
          <a:bodyPr/>
          <a:lstStyle/>
          <a:p>
            <a:fld id="{48F63A3B-78C7-47BE-AE5E-E10140E04643}" type="slidenum">
              <a:rPr lang="en-US" smtClean="0"/>
              <a:pPr/>
              <a:t>‹#›</a:t>
            </a:fld>
            <a:endParaRPr lang="en-US" dirty="0"/>
          </a:p>
        </p:txBody>
      </p:sp>
      <p:pic>
        <p:nvPicPr>
          <p:cNvPr id="2" name="Picture 8" descr="Minnesota Department of Human Service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61520" y="970845"/>
            <a:ext cx="6468960" cy="2245959"/>
          </a:xfrm>
          <a:prstGeom prst="rect">
            <a:avLst/>
          </a:prstGeom>
        </p:spPr>
      </p:pic>
    </p:spTree>
    <p:extLst>
      <p:ext uri="{BB962C8B-B14F-4D97-AF65-F5344CB8AC3E}">
        <p14:creationId xmlns:p14="http://schemas.microsoft.com/office/powerpoint/2010/main" val="3368119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bwMode="gray">
      <p:bgPr>
        <a:solidFill>
          <a:schemeClr val="bg1"/>
        </a:solidFill>
        <a:effectLst/>
      </p:bgPr>
    </p:bg>
    <p:spTree>
      <p:nvGrpSpPr>
        <p:cNvPr id="1" name=""/>
        <p:cNvGrpSpPr/>
        <p:nvPr/>
      </p:nvGrpSpPr>
      <p:grpSpPr>
        <a:xfrm>
          <a:off x="0" y="0"/>
          <a:ext cx="0" cy="0"/>
          <a:chOff x="0" y="0"/>
          <a:chExt cx="0" cy="0"/>
        </a:xfrm>
      </p:grpSpPr>
      <p:sp>
        <p:nvSpPr>
          <p:cNvPr id="11"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endParaRPr lang="en-US" dirty="0"/>
          </a:p>
        </p:txBody>
      </p:sp>
      <p:sp>
        <p:nvSpPr>
          <p:cNvPr id="5" name="Content Placeholder 2"/>
          <p:cNvSpPr>
            <a:spLocks noGrp="1"/>
          </p:cNvSpPr>
          <p:nvPr>
            <p:ph sz="quarter" idx="10"/>
          </p:nvPr>
        </p:nvSpPr>
        <p:spPr bwMode="gray">
          <a:xfrm>
            <a:off x="838200" y="1366345"/>
            <a:ext cx="10515600" cy="4788393"/>
          </a:xfrm>
          <a:noFill/>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3"/>
          <p:cNvSpPr>
            <a:spLocks noGrp="1"/>
          </p:cNvSpPr>
          <p:nvPr>
            <p:ph type="dt" sz="half" idx="11"/>
          </p:nvPr>
        </p:nvSpPr>
        <p:spPr bwMode="black">
          <a:xfrm>
            <a:off x="838200" y="6356350"/>
            <a:ext cx="1358590" cy="365125"/>
          </a:xfrm>
        </p:spPr>
        <p:txBody>
          <a:bodyPr/>
          <a:lstStyle/>
          <a:p>
            <a:fld id="{66C283A4-7960-4BFD-B3A5-A2CC5BB2A473}" type="datetime1">
              <a:rPr lang="en-US" smtClean="0"/>
              <a:t>5/21/2024</a:t>
            </a:fld>
            <a:endParaRPr lang="en-US" dirty="0"/>
          </a:p>
        </p:txBody>
      </p:sp>
      <p:sp>
        <p:nvSpPr>
          <p:cNvPr id="7"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9" name="Slide Number Placeholder 5"/>
          <p:cNvSpPr>
            <a:spLocks noGrp="1"/>
          </p:cNvSpPr>
          <p:nvPr>
            <p:ph type="sldNum" sz="quarter" idx="12"/>
          </p:nvPr>
        </p:nvSpPr>
        <p:spPr bwMode="black">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59765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1"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endParaRPr lang="en-US" dirty="0"/>
          </a:p>
        </p:txBody>
      </p:sp>
      <p:sp>
        <p:nvSpPr>
          <p:cNvPr id="5" name="Content Placeholder 2"/>
          <p:cNvSpPr>
            <a:spLocks noGrp="1"/>
          </p:cNvSpPr>
          <p:nvPr>
            <p:ph sz="quarter" idx="10"/>
          </p:nvPr>
        </p:nvSpPr>
        <p:spPr bwMode="white">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3"/>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5/21/2024</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5"/>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767981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olid Blue)">
    <p:bg bwMode="black">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endParaRPr lang="en-US" dirty="0"/>
          </a:p>
        </p:txBody>
      </p:sp>
      <p:sp>
        <p:nvSpPr>
          <p:cNvPr id="5" name="Content Placeholder 2"/>
          <p:cNvSpPr>
            <a:spLocks noGrp="1"/>
          </p:cNvSpPr>
          <p:nvPr>
            <p:ph sz="quarter" idx="10"/>
          </p:nvPr>
        </p:nvSpPr>
        <p:spPr bwMode="white">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3"/>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5/21/2024</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5"/>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30257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olid Light Gray)">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endParaRPr lang="en-US" dirty="0"/>
          </a:p>
        </p:txBody>
      </p:sp>
      <p:sp>
        <p:nvSpPr>
          <p:cNvPr id="5" name="Content Placeholder 2"/>
          <p:cNvSpPr>
            <a:spLocks noGrp="1"/>
          </p:cNvSpPr>
          <p:nvPr>
            <p:ph sz="quarter" idx="10"/>
          </p:nvPr>
        </p:nvSpPr>
        <p:spPr bwMode="gray">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3"/>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5/21/2024</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0" name="Slide Number Placeholder 5"/>
          <p:cNvSpPr>
            <a:spLocks noGrp="1"/>
          </p:cNvSpPr>
          <p:nvPr>
            <p:ph type="sldNum" sz="quarter" idx="4"/>
          </p:nvPr>
        </p:nvSpPr>
        <p:spPr bwMode="black">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24870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Solid White, Image)">
    <p:bg bwMode="black">
      <p:bgPr>
        <a:solidFill>
          <a:schemeClr val="bg1"/>
        </a:solidFill>
        <a:effectLst/>
      </p:bgPr>
    </p:bg>
    <p:spTree>
      <p:nvGrpSpPr>
        <p:cNvPr id="1" name=""/>
        <p:cNvGrpSpPr/>
        <p:nvPr/>
      </p:nvGrpSpPr>
      <p:grpSpPr>
        <a:xfrm>
          <a:off x="0" y="0"/>
          <a:ext cx="0" cy="0"/>
          <a:chOff x="0" y="0"/>
          <a:chExt cx="0" cy="0"/>
        </a:xfrm>
      </p:grpSpPr>
      <p:sp>
        <p:nvSpPr>
          <p:cNvPr id="10"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endParaRPr lang="en-US" dirty="0"/>
          </a:p>
        </p:txBody>
      </p:sp>
      <p:sp>
        <p:nvSpPr>
          <p:cNvPr id="13" name="Content Placeholder 2"/>
          <p:cNvSpPr>
            <a:spLocks noGrp="1"/>
          </p:cNvSpPr>
          <p:nvPr>
            <p:ph sz="quarter" idx="10"/>
          </p:nvPr>
        </p:nvSpPr>
        <p:spPr bwMode="white">
          <a:xfrm>
            <a:off x="838200" y="1366345"/>
            <a:ext cx="6234953" cy="4788393"/>
          </a:xfrm>
        </p:spPr>
        <p:txBody>
          <a:bodyPr/>
          <a:lstStyle>
            <a:lvl1pPr>
              <a:buClr>
                <a:schemeClr val="tx1"/>
              </a:buClr>
              <a:defRPr>
                <a:solidFill>
                  <a:schemeClr val="tx2"/>
                </a:solidFill>
              </a:defRPr>
            </a:lvl1pPr>
            <a:lvl2pPr>
              <a:buClr>
                <a:schemeClr val="tx1"/>
              </a:buClr>
              <a:defRPr>
                <a:solidFill>
                  <a:schemeClr val="tx2"/>
                </a:solidFill>
              </a:defRPr>
            </a:lvl2pPr>
            <a:lvl3pPr>
              <a:buClr>
                <a:schemeClr val="tx1"/>
              </a:buClr>
              <a:defRPr>
                <a:solidFill>
                  <a:schemeClr val="tx2"/>
                </a:solidFill>
              </a:defRPr>
            </a:lvl3pPr>
            <a:lvl4pPr>
              <a:buClr>
                <a:schemeClr val="tx1"/>
              </a:buClr>
              <a:defRPr>
                <a:solidFill>
                  <a:schemeClr val="tx2"/>
                </a:solidFill>
              </a:defRPr>
            </a:lvl4pPr>
            <a:lvl5pPr>
              <a:buClr>
                <a:schemeClr val="tx1"/>
              </a:buCl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Picture Placeholder 3"/>
          <p:cNvSpPr>
            <a:spLocks noGrp="1"/>
          </p:cNvSpPr>
          <p:nvPr>
            <p:ph type="pic" sz="quarter" idx="13"/>
          </p:nvPr>
        </p:nvSpPr>
        <p:spPr bwMode="ltGray">
          <a:xfrm>
            <a:off x="7653566" y="1364826"/>
            <a:ext cx="4538434" cy="4538434"/>
          </a:xfrm>
        </p:spPr>
        <p:txBody>
          <a:bodyPr/>
          <a:lstStyle>
            <a:lvl1pPr>
              <a:buClr>
                <a:schemeClr val="tx1"/>
              </a:buClr>
              <a:defRPr>
                <a:solidFill>
                  <a:schemeClr val="tx2"/>
                </a:solidFill>
              </a:defRPr>
            </a:lvl1pPr>
          </a:lstStyle>
          <a:p>
            <a:r>
              <a:rPr lang="en-US"/>
              <a:t>Click icon to add picture</a:t>
            </a:r>
            <a:endParaRPr lang="en-US" dirty="0"/>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tx2"/>
                </a:solidFill>
              </a:defRPr>
            </a:lvl1pPr>
          </a:lstStyle>
          <a:p>
            <a:fld id="{F4B91AA0-3BA7-4036-A3DA-317C6C4FFA29}" type="datetime1">
              <a:rPr lang="en-US" smtClean="0"/>
              <a:pPr/>
              <a:t>5/21/2024</a:t>
            </a:fld>
            <a:endParaRPr lang="en-US" dirty="0"/>
          </a:p>
        </p:txBody>
      </p:sp>
      <p:sp>
        <p:nvSpPr>
          <p:cNvPr id="7" name="Footer Placeholder 5"/>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tx1"/>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539269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Solid Dark, Image)">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endParaRPr lang="en-US" dirty="0"/>
          </a:p>
        </p:txBody>
      </p:sp>
      <p:sp>
        <p:nvSpPr>
          <p:cNvPr id="11" name="Content Placeholder 2"/>
          <p:cNvSpPr>
            <a:spLocks noGrp="1"/>
          </p:cNvSpPr>
          <p:nvPr>
            <p:ph sz="quarter" idx="10"/>
          </p:nvPr>
        </p:nvSpPr>
        <p:spPr bwMode="white">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Picture Placeholder 3"/>
          <p:cNvSpPr>
            <a:spLocks noGrp="1"/>
          </p:cNvSpPr>
          <p:nvPr>
            <p:ph type="pic" sz="quarter" idx="13"/>
          </p:nvPr>
        </p:nvSpPr>
        <p:spPr bwMode="ltGray">
          <a:xfrm>
            <a:off x="7653566" y="1364826"/>
            <a:ext cx="4538434" cy="4538434"/>
          </a:xfrm>
        </p:spPr>
        <p:txBody>
          <a:bodyPr/>
          <a:lstStyle>
            <a:lvl1pPr>
              <a:buClr>
                <a:schemeClr val="accent2"/>
              </a:buClr>
              <a:defRPr>
                <a:solidFill>
                  <a:schemeClr val="bg1"/>
                </a:solidFill>
              </a:defRPr>
            </a:lvl1pPr>
          </a:lstStyle>
          <a:p>
            <a:r>
              <a:rPr lang="en-US"/>
              <a:t>Click icon to add picture</a:t>
            </a:r>
            <a:endParaRPr lang="en-US" dirty="0"/>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5/21/2024</a:t>
            </a:fld>
            <a:endParaRPr lang="en-US" dirty="0"/>
          </a:p>
        </p:txBody>
      </p:sp>
      <p:sp>
        <p:nvSpPr>
          <p:cNvPr id="7" name="Footer Placeholder 5"/>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389878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Solid Blue, Image)">
    <p:bg bwMode="black">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endParaRPr lang="en-US" dirty="0"/>
          </a:p>
        </p:txBody>
      </p:sp>
      <p:sp>
        <p:nvSpPr>
          <p:cNvPr id="10" name="Content Placeholder 2"/>
          <p:cNvSpPr>
            <a:spLocks noGrp="1"/>
          </p:cNvSpPr>
          <p:nvPr>
            <p:ph sz="quarter" idx="10"/>
          </p:nvPr>
        </p:nvSpPr>
        <p:spPr bwMode="white">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3"/>
          <p:cNvSpPr>
            <a:spLocks noGrp="1"/>
          </p:cNvSpPr>
          <p:nvPr>
            <p:ph type="pic" sz="quarter" idx="13"/>
          </p:nvPr>
        </p:nvSpPr>
        <p:spPr bwMode="ltGray">
          <a:xfrm>
            <a:off x="7653566" y="1364826"/>
            <a:ext cx="4538434" cy="4538434"/>
          </a:xfrm>
        </p:spPr>
        <p:txBody>
          <a:bodyPr/>
          <a:lstStyle>
            <a:lvl1pPr>
              <a:buClr>
                <a:schemeClr val="accent2"/>
              </a:buClr>
              <a:defRPr>
                <a:solidFill>
                  <a:schemeClr val="bg1"/>
                </a:solidFill>
              </a:defRPr>
            </a:lvl1pPr>
          </a:lstStyle>
          <a:p>
            <a:r>
              <a:rPr lang="en-US"/>
              <a:t>Click icon to add picture</a:t>
            </a:r>
            <a:endParaRPr lang="en-US" dirty="0"/>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5/21/2024</a:t>
            </a:fld>
            <a:endParaRPr lang="en-US" dirty="0"/>
          </a:p>
        </p:txBody>
      </p:sp>
      <p:sp>
        <p:nvSpPr>
          <p:cNvPr id="7" name="Footer Placeholder 5"/>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6945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Solid Light Gray, Image)">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endParaRPr lang="en-US" dirty="0"/>
          </a:p>
        </p:txBody>
      </p:sp>
      <p:sp>
        <p:nvSpPr>
          <p:cNvPr id="7" name="Content Placeholder 2"/>
          <p:cNvSpPr>
            <a:spLocks noGrp="1"/>
          </p:cNvSpPr>
          <p:nvPr>
            <p:ph sz="quarter" idx="10"/>
          </p:nvPr>
        </p:nvSpPr>
        <p:spPr bwMode="gray">
          <a:xfrm>
            <a:off x="838200" y="1366345"/>
            <a:ext cx="6234953" cy="4788393"/>
          </a:xfrm>
        </p:spPr>
        <p:txBody>
          <a:bodyPr/>
          <a:lstStyle>
            <a:lvl1pPr>
              <a:buClr>
                <a:schemeClr val="tx1"/>
              </a:buClr>
              <a:defRPr>
                <a:solidFill>
                  <a:schemeClr val="tx2"/>
                </a:solidFill>
              </a:defRPr>
            </a:lvl1pPr>
            <a:lvl2pPr>
              <a:buClr>
                <a:schemeClr val="tx1"/>
              </a:buClr>
              <a:defRPr>
                <a:solidFill>
                  <a:schemeClr val="tx2"/>
                </a:solidFill>
              </a:defRPr>
            </a:lvl2pPr>
            <a:lvl3pPr>
              <a:buClr>
                <a:schemeClr val="tx1"/>
              </a:buClr>
              <a:defRPr>
                <a:solidFill>
                  <a:schemeClr val="tx2"/>
                </a:solidFill>
              </a:defRPr>
            </a:lvl3pPr>
            <a:lvl4pPr>
              <a:buClr>
                <a:schemeClr val="tx1"/>
              </a:buClr>
              <a:defRPr>
                <a:solidFill>
                  <a:schemeClr val="tx2"/>
                </a:solidFill>
              </a:defRPr>
            </a:lvl4pPr>
            <a:lvl5pPr>
              <a:buClr>
                <a:schemeClr val="tx1"/>
              </a:buCl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Picture Placeholder 3"/>
          <p:cNvSpPr>
            <a:spLocks noGrp="1"/>
          </p:cNvSpPr>
          <p:nvPr>
            <p:ph type="pic" sz="quarter" idx="13"/>
          </p:nvPr>
        </p:nvSpPr>
        <p:spPr bwMode="gray">
          <a:xfrm>
            <a:off x="7653566" y="1364826"/>
            <a:ext cx="4538434" cy="4538434"/>
          </a:xfrm>
        </p:spPr>
        <p:txBody>
          <a:bodyPr/>
          <a:lstStyle>
            <a:lvl1pPr>
              <a:buClr>
                <a:schemeClr val="tx1"/>
              </a:buClr>
              <a:defRPr>
                <a:solidFill>
                  <a:schemeClr val="tx2"/>
                </a:solidFill>
              </a:defRPr>
            </a:lvl1pPr>
          </a:lstStyle>
          <a:p>
            <a:r>
              <a:rPr lang="en-US"/>
              <a:t>Click icon to add picture</a:t>
            </a:r>
            <a:endParaRPr lang="en-US" dirty="0"/>
          </a:p>
        </p:txBody>
      </p:sp>
      <p:sp>
        <p:nvSpPr>
          <p:cNvPr id="9" name="Date Placeholder 4"/>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5/21/2024</a:t>
            </a:fld>
            <a:endParaRPr lang="en-US" dirty="0"/>
          </a:p>
        </p:txBody>
      </p:sp>
      <p:sp>
        <p:nvSpPr>
          <p:cNvPr id="11" name="Footer Placeholder 5"/>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0" name="Slide Number Placeholder 6"/>
          <p:cNvSpPr>
            <a:spLocks noGrp="1"/>
          </p:cNvSpPr>
          <p:nvPr>
            <p:ph type="sldNum" sz="quarter" idx="4"/>
          </p:nvPr>
        </p:nvSpPr>
        <p:spPr bwMode="black">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864900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am Page (4-Up Vertical)">
    <p:bg bwMode="gray">
      <p:bgPr>
        <a:solidFill>
          <a:srgbClr val="E8E8E8"/>
        </a:solidFill>
        <a:effectLst/>
      </p:bgPr>
    </p:bg>
    <p:spTree>
      <p:nvGrpSpPr>
        <p:cNvPr id="1" name=""/>
        <p:cNvGrpSpPr/>
        <p:nvPr/>
      </p:nvGrpSpPr>
      <p:grpSpPr>
        <a:xfrm>
          <a:off x="0" y="0"/>
          <a:ext cx="0" cy="0"/>
          <a:chOff x="0" y="0"/>
          <a:chExt cx="0" cy="0"/>
        </a:xfrm>
      </p:grpSpPr>
      <p:sp>
        <p:nvSpPr>
          <p:cNvPr id="22"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1"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6" name="Picture Placeholder 3"/>
          <p:cNvSpPr>
            <a:spLocks noGrp="1"/>
          </p:cNvSpPr>
          <p:nvPr>
            <p:ph type="pic" sz="quarter" idx="13" hasCustomPrompt="1"/>
          </p:nvPr>
        </p:nvSpPr>
        <p:spPr bwMode="gray">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4"/>
          <p:cNvSpPr>
            <a:spLocks noGrp="1"/>
          </p:cNvSpPr>
          <p:nvPr>
            <p:ph type="body" sz="quarter" idx="15" hasCustomPrompt="1"/>
          </p:nvPr>
        </p:nvSpPr>
        <p:spPr bwMode="black">
          <a:xfrm>
            <a:off x="581719" y="432139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5"/>
          <p:cNvSpPr>
            <a:spLocks noGrp="1"/>
          </p:cNvSpPr>
          <p:nvPr>
            <p:ph type="pic" sz="quarter" idx="16" hasCustomPrompt="1"/>
          </p:nvPr>
        </p:nvSpPr>
        <p:spPr bwMode="gray">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6"/>
          <p:cNvSpPr>
            <a:spLocks noGrp="1"/>
          </p:cNvSpPr>
          <p:nvPr>
            <p:ph type="body" sz="quarter" idx="17" hasCustomPrompt="1"/>
          </p:nvPr>
        </p:nvSpPr>
        <p:spPr bwMode="black">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7"/>
          <p:cNvSpPr>
            <a:spLocks noGrp="1"/>
          </p:cNvSpPr>
          <p:nvPr>
            <p:ph type="pic" sz="quarter" idx="18" hasCustomPrompt="1"/>
          </p:nvPr>
        </p:nvSpPr>
        <p:spPr bwMode="gray">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8"/>
          <p:cNvSpPr>
            <a:spLocks noGrp="1"/>
          </p:cNvSpPr>
          <p:nvPr>
            <p:ph type="body" sz="quarter" idx="19" hasCustomPrompt="1"/>
          </p:nvPr>
        </p:nvSpPr>
        <p:spPr bwMode="black">
          <a:xfrm>
            <a:off x="6261407" y="4333272"/>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4" name="Picture Placeholder 9"/>
          <p:cNvSpPr>
            <a:spLocks noGrp="1"/>
          </p:cNvSpPr>
          <p:nvPr>
            <p:ph type="pic" sz="quarter" idx="20" hasCustomPrompt="1"/>
          </p:nvPr>
        </p:nvSpPr>
        <p:spPr bwMode="gray">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5" name="Text Placeholder 10"/>
          <p:cNvSpPr>
            <a:spLocks noGrp="1"/>
          </p:cNvSpPr>
          <p:nvPr>
            <p:ph type="body" sz="quarter" idx="21" hasCustomPrompt="1"/>
          </p:nvPr>
        </p:nvSpPr>
        <p:spPr bwMode="black">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3" name="Date Placeholder 11"/>
          <p:cNvSpPr>
            <a:spLocks noGrp="1"/>
          </p:cNvSpPr>
          <p:nvPr>
            <p:ph type="dt" sz="half" idx="10"/>
          </p:nvPr>
        </p:nvSpPr>
        <p:spPr bwMode="black"/>
        <p:txBody>
          <a:bodyPr/>
          <a:lstStyle/>
          <a:p>
            <a:fld id="{936DB2D6-5DF4-4264-A4A1-7D3EAF38D255}" type="datetime1">
              <a:rPr lang="en-US" smtClean="0"/>
              <a:t>5/21/2024</a:t>
            </a:fld>
            <a:endParaRPr lang="en-US" dirty="0"/>
          </a:p>
        </p:txBody>
      </p:sp>
      <p:sp>
        <p:nvSpPr>
          <p:cNvPr id="19" name="Footer Placeholder 12"/>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13"/>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16" name="Rectangle 14"/>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327802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age (3 Up Vertical)">
    <p:bg>
      <p:bgPr>
        <a:solidFill>
          <a:srgbClr val="E8E8E8"/>
        </a:solidFill>
        <a:effectLst/>
      </p:bgPr>
    </p:bg>
    <p:spTree>
      <p:nvGrpSpPr>
        <p:cNvPr id="1" name=""/>
        <p:cNvGrpSpPr/>
        <p:nvPr/>
      </p:nvGrpSpPr>
      <p:grpSpPr>
        <a:xfrm>
          <a:off x="0" y="0"/>
          <a:ext cx="0" cy="0"/>
          <a:chOff x="0" y="0"/>
          <a:chExt cx="0" cy="0"/>
        </a:xfrm>
      </p:grpSpPr>
      <p:sp>
        <p:nvSpPr>
          <p:cNvPr id="20"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7"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6" name="Picture Placeholder 3"/>
          <p:cNvSpPr>
            <a:spLocks noGrp="1"/>
          </p:cNvSpPr>
          <p:nvPr>
            <p:ph type="pic" sz="quarter" idx="13" hasCustomPrompt="1"/>
          </p:nvPr>
        </p:nvSpPr>
        <p:spPr bwMode="gray">
          <a:xfrm>
            <a:off x="1572814" y="1964392"/>
            <a:ext cx="2332190"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4"/>
          <p:cNvSpPr>
            <a:spLocks noGrp="1"/>
          </p:cNvSpPr>
          <p:nvPr>
            <p:ph type="body" sz="quarter" idx="15" hasCustomPrompt="1"/>
          </p:nvPr>
        </p:nvSpPr>
        <p:spPr bwMode="black">
          <a:xfrm>
            <a:off x="146922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5"/>
          <p:cNvSpPr>
            <a:spLocks noGrp="1"/>
          </p:cNvSpPr>
          <p:nvPr>
            <p:ph type="pic" sz="quarter" idx="16" hasCustomPrompt="1"/>
          </p:nvPr>
        </p:nvSpPr>
        <p:spPr bwMode="gray">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6"/>
          <p:cNvSpPr>
            <a:spLocks noGrp="1"/>
          </p:cNvSpPr>
          <p:nvPr>
            <p:ph type="body" sz="quarter" idx="17" hasCustomPrompt="1"/>
          </p:nvPr>
        </p:nvSpPr>
        <p:spPr bwMode="black">
          <a:xfrm>
            <a:off x="471223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7"/>
          <p:cNvSpPr>
            <a:spLocks noGrp="1"/>
          </p:cNvSpPr>
          <p:nvPr>
            <p:ph type="pic" sz="quarter" idx="18" hasCustomPrompt="1"/>
          </p:nvPr>
        </p:nvSpPr>
        <p:spPr bwMode="gray">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8"/>
          <p:cNvSpPr>
            <a:spLocks noGrp="1"/>
          </p:cNvSpPr>
          <p:nvPr>
            <p:ph type="body" sz="quarter" idx="19" hasCustomPrompt="1"/>
          </p:nvPr>
        </p:nvSpPr>
        <p:spPr bwMode="black">
          <a:xfrm>
            <a:off x="795524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3" name="Date Placeholder 9"/>
          <p:cNvSpPr>
            <a:spLocks noGrp="1"/>
          </p:cNvSpPr>
          <p:nvPr>
            <p:ph type="dt" sz="half" idx="10"/>
          </p:nvPr>
        </p:nvSpPr>
        <p:spPr bwMode="black"/>
        <p:txBody>
          <a:bodyPr/>
          <a:lstStyle/>
          <a:p>
            <a:fld id="{936DB2D6-5DF4-4264-A4A1-7D3EAF38D255}" type="datetime1">
              <a:rPr lang="en-US" smtClean="0"/>
              <a:t>5/21/2024</a:t>
            </a:fld>
            <a:endParaRPr lang="en-US" dirty="0"/>
          </a:p>
        </p:txBody>
      </p:sp>
      <p:sp>
        <p:nvSpPr>
          <p:cNvPr id="19" name="Footer Placeholder 10"/>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11"/>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16" name="Rectangle 12"/>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960824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Reversed Logo)">
    <p:bg bwMode="gray">
      <p:bgPr>
        <a:solidFill>
          <a:schemeClr val="tx1"/>
        </a:solidFill>
        <a:effectLst/>
      </p:bgPr>
    </p:bg>
    <p:spTree>
      <p:nvGrpSpPr>
        <p:cNvPr id="1" name=""/>
        <p:cNvGrpSpPr/>
        <p:nvPr/>
      </p:nvGrpSpPr>
      <p:grpSpPr>
        <a:xfrm>
          <a:off x="0" y="0"/>
          <a:ext cx="0" cy="0"/>
          <a:chOff x="0" y="0"/>
          <a:chExt cx="0" cy="0"/>
        </a:xfrm>
      </p:grpSpPr>
      <p:sp>
        <p:nvSpPr>
          <p:cNvPr id="11" name="Rectangle 1"/>
          <p:cNvSpPr txBox="1">
            <a:spLocks/>
          </p:cNvSpPr>
          <p:nvPr userDrawn="1"/>
        </p:nvSpPr>
        <p:spPr bwMode="ltGray">
          <a:xfrm>
            <a:off x="0" y="4092604"/>
            <a:ext cx="12192000" cy="1295182"/>
          </a:xfrm>
          <a:prstGeom prst="rect">
            <a:avLst/>
          </a:prstGeom>
          <a:solidFill>
            <a:schemeClr val="accent2"/>
          </a:solidFill>
        </p:spPr>
        <p:txBody>
          <a:bodyPr vert="horz" wrap="square" lIns="0" tIns="0" rIns="0" bIns="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dirty="0"/>
          </a:p>
        </p:txBody>
      </p:sp>
      <p:sp>
        <p:nvSpPr>
          <p:cNvPr id="13" name="Title 2"/>
          <p:cNvSpPr>
            <a:spLocks noGrp="1"/>
          </p:cNvSpPr>
          <p:nvPr>
            <p:ph type="ctrTitle" hasCustomPrompt="1"/>
          </p:nvPr>
        </p:nvSpPr>
        <p:spPr bwMode="black">
          <a:xfrm>
            <a:off x="266700" y="4092602"/>
            <a:ext cx="11658600" cy="1295182"/>
          </a:xfrm>
          <a:noFill/>
        </p:spPr>
        <p:txBody>
          <a:bodyPr wrap="square" lIns="182880" tIns="91440" rIns="182880" bIns="91440" anchor="ctr">
            <a:normAutofit/>
          </a:bodyPr>
          <a:lstStyle>
            <a:lvl1pPr algn="ctr">
              <a:defRPr sz="3600">
                <a:solidFill>
                  <a:schemeClr val="tx2"/>
                </a:solidFill>
              </a:defRPr>
            </a:lvl1pPr>
          </a:lstStyle>
          <a:p>
            <a:r>
              <a:rPr lang="en-US" dirty="0"/>
              <a:t>Click to enter the slideshow title</a:t>
            </a:r>
          </a:p>
        </p:txBody>
      </p:sp>
      <p:sp>
        <p:nvSpPr>
          <p:cNvPr id="3" name="Rectangle 3"/>
          <p:cNvSpPr/>
          <p:nvPr userDrawn="1"/>
        </p:nvSpPr>
        <p:spPr bwMode="white">
          <a:xfrm>
            <a:off x="0" y="5387786"/>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8" name="Text Placeholder 4"/>
          <p:cNvSpPr>
            <a:spLocks noGrp="1"/>
          </p:cNvSpPr>
          <p:nvPr>
            <p:ph type="body" sz="quarter" idx="17" hasCustomPrompt="1"/>
          </p:nvPr>
        </p:nvSpPr>
        <p:spPr bwMode="black">
          <a:xfrm>
            <a:off x="838200" y="5644883"/>
            <a:ext cx="10515600" cy="711465"/>
          </a:xfrm>
        </p:spPr>
        <p:txBody>
          <a:bodyPr>
            <a:normAutofit/>
          </a:bodyPr>
          <a:lstStyle>
            <a:lvl1pPr marL="0" indent="0" algn="ctr">
              <a:buNone/>
              <a:defRPr sz="2400"/>
            </a:lvl1pPr>
          </a:lstStyle>
          <a:p>
            <a:pPr lvl="0"/>
            <a:r>
              <a:rPr lang="en-US" dirty="0" err="1"/>
              <a:t>Firstname</a:t>
            </a:r>
            <a:r>
              <a:rPr lang="en-US" dirty="0"/>
              <a:t> </a:t>
            </a:r>
            <a:r>
              <a:rPr lang="en-US" dirty="0" err="1"/>
              <a:t>Lastname</a:t>
            </a:r>
            <a:r>
              <a:rPr lang="en-US" dirty="0"/>
              <a:t> | Job Title</a:t>
            </a:r>
          </a:p>
        </p:txBody>
      </p:sp>
      <p:sp>
        <p:nvSpPr>
          <p:cNvPr id="18" name="Date Placeholder 5"/>
          <p:cNvSpPr>
            <a:spLocks noGrp="1"/>
          </p:cNvSpPr>
          <p:nvPr>
            <p:ph type="dt" sz="half" idx="15"/>
          </p:nvPr>
        </p:nvSpPr>
        <p:spPr bwMode="black"/>
        <p:txBody>
          <a:bodyPr/>
          <a:lstStyle/>
          <a:p>
            <a:fld id="{D7ED242C-24FB-43A0-BCB6-43756FC812F6}" type="datetime1">
              <a:rPr lang="en-US" smtClean="0"/>
              <a:t>5/21/2024</a:t>
            </a:fld>
            <a:endParaRPr lang="en-US" dirty="0"/>
          </a:p>
        </p:txBody>
      </p:sp>
      <p:sp>
        <p:nvSpPr>
          <p:cNvPr id="9" name="Footer Placeholder 6"/>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9" name="Slide Number Placeholder 7"/>
          <p:cNvSpPr>
            <a:spLocks noGrp="1"/>
          </p:cNvSpPr>
          <p:nvPr>
            <p:ph type="sldNum" sz="quarter" idx="16"/>
          </p:nvPr>
        </p:nvSpPr>
        <p:spPr bwMode="black"/>
        <p:txBody>
          <a:bodyPr/>
          <a:lstStyle/>
          <a:p>
            <a:fld id="{48F63A3B-78C7-47BE-AE5E-E10140E04643}" type="slidenum">
              <a:rPr lang="en-US" smtClean="0"/>
              <a:pPr/>
              <a:t>‹#›</a:t>
            </a:fld>
            <a:endParaRPr lang="en-US" dirty="0"/>
          </a:p>
        </p:txBody>
      </p:sp>
      <p:pic>
        <p:nvPicPr>
          <p:cNvPr id="14" name="Picture 8" descr="Minnesota Department of Human Service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61819" y="970845"/>
            <a:ext cx="6468361" cy="2245959"/>
          </a:xfrm>
          <a:prstGeom prst="rect">
            <a:avLst/>
          </a:prstGeom>
        </p:spPr>
      </p:pic>
    </p:spTree>
    <p:extLst>
      <p:ext uri="{BB962C8B-B14F-4D97-AF65-F5344CB8AC3E}">
        <p14:creationId xmlns:p14="http://schemas.microsoft.com/office/powerpoint/2010/main" val="36973892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4-Up Horizontal)">
    <p:bg bwMode="gray">
      <p:bgPr>
        <a:solidFill>
          <a:srgbClr val="E8E8E8"/>
        </a:solidFill>
        <a:effectLst/>
      </p:bgPr>
    </p:bg>
    <p:spTree>
      <p:nvGrpSpPr>
        <p:cNvPr id="1" name=""/>
        <p:cNvGrpSpPr/>
        <p:nvPr/>
      </p:nvGrpSpPr>
      <p:grpSpPr>
        <a:xfrm>
          <a:off x="0" y="0"/>
          <a:ext cx="0" cy="0"/>
          <a:chOff x="0" y="0"/>
          <a:chExt cx="0" cy="0"/>
        </a:xfrm>
      </p:grpSpPr>
      <p:sp>
        <p:nvSpPr>
          <p:cNvPr id="21"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0"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19" name="Picture Placeholder 3"/>
          <p:cNvSpPr>
            <a:spLocks noGrp="1"/>
          </p:cNvSpPr>
          <p:nvPr>
            <p:ph type="pic" sz="quarter" idx="13" hasCustomPrompt="1"/>
          </p:nvPr>
        </p:nvSpPr>
        <p:spPr bwMode="gray">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4"/>
          <p:cNvSpPr>
            <a:spLocks noGrp="1"/>
          </p:cNvSpPr>
          <p:nvPr>
            <p:ph type="body" sz="quarter" idx="16"/>
          </p:nvPr>
        </p:nvSpPr>
        <p:spPr bwMode="black">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3" name="Picture Placeholder 5"/>
          <p:cNvSpPr>
            <a:spLocks noGrp="1"/>
          </p:cNvSpPr>
          <p:nvPr>
            <p:ph type="pic" sz="quarter" idx="14" hasCustomPrompt="1"/>
          </p:nvPr>
        </p:nvSpPr>
        <p:spPr bwMode="gray">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4" name="Text Placeholder 6"/>
          <p:cNvSpPr>
            <a:spLocks noGrp="1"/>
          </p:cNvSpPr>
          <p:nvPr>
            <p:ph type="body" sz="quarter" idx="15"/>
          </p:nvPr>
        </p:nvSpPr>
        <p:spPr bwMode="black">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5" name="Picture Placeholder 7"/>
          <p:cNvSpPr>
            <a:spLocks noGrp="1"/>
          </p:cNvSpPr>
          <p:nvPr>
            <p:ph type="pic" sz="quarter" idx="17" hasCustomPrompt="1"/>
          </p:nvPr>
        </p:nvSpPr>
        <p:spPr bwMode="gray">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8"/>
          <p:cNvSpPr>
            <a:spLocks noGrp="1"/>
          </p:cNvSpPr>
          <p:nvPr>
            <p:ph type="body" sz="quarter" idx="18"/>
          </p:nvPr>
        </p:nvSpPr>
        <p:spPr bwMode="black">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7" name="Picture Placeholder 9"/>
          <p:cNvSpPr>
            <a:spLocks noGrp="1"/>
          </p:cNvSpPr>
          <p:nvPr>
            <p:ph type="pic" sz="quarter" idx="19" hasCustomPrompt="1"/>
          </p:nvPr>
        </p:nvSpPr>
        <p:spPr bwMode="gray">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8" name="Text Placeholder 10"/>
          <p:cNvSpPr>
            <a:spLocks noGrp="1"/>
          </p:cNvSpPr>
          <p:nvPr>
            <p:ph type="body" sz="quarter" idx="20"/>
          </p:nvPr>
        </p:nvSpPr>
        <p:spPr bwMode="black">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3" name="Date Placeholder 11"/>
          <p:cNvSpPr>
            <a:spLocks noGrp="1"/>
          </p:cNvSpPr>
          <p:nvPr>
            <p:ph type="dt" sz="half" idx="10"/>
          </p:nvPr>
        </p:nvSpPr>
        <p:spPr bwMode="black"/>
        <p:txBody>
          <a:bodyPr/>
          <a:lstStyle/>
          <a:p>
            <a:fld id="{8DC79626-CE5A-4834-975C-E7305BA2E281}" type="datetime1">
              <a:rPr lang="en-US" smtClean="0"/>
              <a:t>5/21/2024</a:t>
            </a:fld>
            <a:endParaRPr lang="en-US" dirty="0"/>
          </a:p>
        </p:txBody>
      </p:sp>
      <p:sp>
        <p:nvSpPr>
          <p:cNvPr id="29" name="Footer Placeholder 12"/>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13"/>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16" name="Rectangle 14"/>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2632564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2-Up Horizontal)">
    <p:bg>
      <p:bgPr>
        <a:solidFill>
          <a:srgbClr val="E8E8E8"/>
        </a:solidFill>
        <a:effectLst/>
      </p:bgPr>
    </p:bg>
    <p:spTree>
      <p:nvGrpSpPr>
        <p:cNvPr id="1" name=""/>
        <p:cNvGrpSpPr/>
        <p:nvPr/>
      </p:nvGrpSpPr>
      <p:grpSpPr>
        <a:xfrm>
          <a:off x="0" y="0"/>
          <a:ext cx="0" cy="0"/>
          <a:chOff x="0" y="0"/>
          <a:chExt cx="0" cy="0"/>
        </a:xfrm>
      </p:grpSpPr>
      <p:sp>
        <p:nvSpPr>
          <p:cNvPr id="15"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4"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19" name="Picture Placeholder 3"/>
          <p:cNvSpPr>
            <a:spLocks noGrp="1"/>
          </p:cNvSpPr>
          <p:nvPr>
            <p:ph type="pic" sz="quarter" idx="13" hasCustomPrompt="1"/>
          </p:nvPr>
        </p:nvSpPr>
        <p:spPr bwMode="gray">
          <a:xfrm>
            <a:off x="806332"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4"/>
          <p:cNvSpPr>
            <a:spLocks noGrp="1"/>
          </p:cNvSpPr>
          <p:nvPr>
            <p:ph type="body" sz="quarter" idx="16"/>
          </p:nvPr>
        </p:nvSpPr>
        <p:spPr bwMode="black">
          <a:xfrm>
            <a:off x="2876550"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5" name="Picture Placeholder 5"/>
          <p:cNvSpPr>
            <a:spLocks noGrp="1"/>
          </p:cNvSpPr>
          <p:nvPr>
            <p:ph type="pic" sz="quarter" idx="17" hasCustomPrompt="1"/>
          </p:nvPr>
        </p:nvSpPr>
        <p:spPr bwMode="gray">
          <a:xfrm>
            <a:off x="6199805"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6"/>
          <p:cNvSpPr>
            <a:spLocks noGrp="1"/>
          </p:cNvSpPr>
          <p:nvPr>
            <p:ph type="body" sz="quarter" idx="18"/>
          </p:nvPr>
        </p:nvSpPr>
        <p:spPr bwMode="black">
          <a:xfrm>
            <a:off x="8270023"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3" name="Date Placeholder 7"/>
          <p:cNvSpPr>
            <a:spLocks noGrp="1"/>
          </p:cNvSpPr>
          <p:nvPr>
            <p:ph type="dt" sz="half" idx="10"/>
          </p:nvPr>
        </p:nvSpPr>
        <p:spPr bwMode="black"/>
        <p:txBody>
          <a:bodyPr/>
          <a:lstStyle/>
          <a:p>
            <a:fld id="{7F519661-29C3-4FE0-9FC3-375A85A42C46}" type="datetime1">
              <a:rPr lang="en-US" smtClean="0"/>
              <a:t>5/21/2024</a:t>
            </a:fld>
            <a:endParaRPr lang="en-US" dirty="0"/>
          </a:p>
        </p:txBody>
      </p:sp>
      <p:sp>
        <p:nvSpPr>
          <p:cNvPr id="20" name="Footer Placeholder 8"/>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9"/>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16" name="Rectangle 10"/>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345329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cons (4-Up Vertical)">
    <p:bg bwMode="gray">
      <p:bgRef idx="1001">
        <a:schemeClr val="bg1"/>
      </p:bgRef>
    </p:bg>
    <p:spTree>
      <p:nvGrpSpPr>
        <p:cNvPr id="1" name=""/>
        <p:cNvGrpSpPr/>
        <p:nvPr/>
      </p:nvGrpSpPr>
      <p:grpSpPr>
        <a:xfrm>
          <a:off x="0" y="0"/>
          <a:ext cx="0" cy="0"/>
          <a:chOff x="0" y="0"/>
          <a:chExt cx="0" cy="0"/>
        </a:xfrm>
      </p:grpSpPr>
      <p:sp>
        <p:nvSpPr>
          <p:cNvPr id="22"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1"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6" name="Picture Placeholder 3"/>
          <p:cNvSpPr>
            <a:spLocks noGrp="1"/>
          </p:cNvSpPr>
          <p:nvPr>
            <p:ph type="pic" sz="quarter" idx="13" hasCustomPrompt="1"/>
          </p:nvPr>
        </p:nvSpPr>
        <p:spPr bwMode="gray">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7" name="Text Placeholder 4"/>
          <p:cNvSpPr>
            <a:spLocks noGrp="1"/>
          </p:cNvSpPr>
          <p:nvPr>
            <p:ph type="body" sz="quarter" idx="15" hasCustomPrompt="1"/>
          </p:nvPr>
        </p:nvSpPr>
        <p:spPr bwMode="black">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0" name="Picture Placeholder 5"/>
          <p:cNvSpPr>
            <a:spLocks noGrp="1"/>
          </p:cNvSpPr>
          <p:nvPr>
            <p:ph type="pic" sz="quarter" idx="16" hasCustomPrompt="1"/>
          </p:nvPr>
        </p:nvSpPr>
        <p:spPr bwMode="gray">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1" name="Text Placeholder 6"/>
          <p:cNvSpPr>
            <a:spLocks noGrp="1"/>
          </p:cNvSpPr>
          <p:nvPr>
            <p:ph type="body" sz="quarter" idx="17" hasCustomPrompt="1"/>
          </p:nvPr>
        </p:nvSpPr>
        <p:spPr bwMode="black">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2" name="Picture Placeholder 7"/>
          <p:cNvSpPr>
            <a:spLocks noGrp="1"/>
          </p:cNvSpPr>
          <p:nvPr>
            <p:ph type="pic" sz="quarter" idx="18" hasCustomPrompt="1"/>
          </p:nvPr>
        </p:nvSpPr>
        <p:spPr bwMode="gray">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3" name="Text Placeholder 8"/>
          <p:cNvSpPr>
            <a:spLocks noGrp="1"/>
          </p:cNvSpPr>
          <p:nvPr>
            <p:ph type="body" sz="quarter" idx="19" hasCustomPrompt="1"/>
          </p:nvPr>
        </p:nvSpPr>
        <p:spPr bwMode="black">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4" name="Picture Placeholder 9"/>
          <p:cNvSpPr>
            <a:spLocks noGrp="1"/>
          </p:cNvSpPr>
          <p:nvPr>
            <p:ph type="pic" sz="quarter" idx="20" hasCustomPrompt="1"/>
          </p:nvPr>
        </p:nvSpPr>
        <p:spPr bwMode="gray">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10"/>
          <p:cNvSpPr>
            <a:spLocks noGrp="1"/>
          </p:cNvSpPr>
          <p:nvPr>
            <p:ph type="body" sz="quarter" idx="21" hasCustomPrompt="1"/>
          </p:nvPr>
        </p:nvSpPr>
        <p:spPr bwMode="black">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3" name="Date Placeholder 11"/>
          <p:cNvSpPr>
            <a:spLocks noGrp="1"/>
          </p:cNvSpPr>
          <p:nvPr>
            <p:ph type="dt" sz="half" idx="10"/>
          </p:nvPr>
        </p:nvSpPr>
        <p:spPr bwMode="black"/>
        <p:txBody>
          <a:bodyPr/>
          <a:lstStyle/>
          <a:p>
            <a:fld id="{4B4EEDC6-36CA-4209-B482-2ED76AA0BF08}" type="datetime1">
              <a:rPr lang="en-US" smtClean="0"/>
              <a:t>5/21/2024</a:t>
            </a:fld>
            <a:endParaRPr lang="en-US" dirty="0"/>
          </a:p>
        </p:txBody>
      </p:sp>
      <p:sp>
        <p:nvSpPr>
          <p:cNvPr id="20" name="Footer Placeholder 12"/>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13"/>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19" name="Rectangle 14"/>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236465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cons (3-Up Vertical)">
    <p:bg bwMode="gray">
      <p:bgRef idx="1001">
        <a:schemeClr val="bg1"/>
      </p:bgRef>
    </p:bg>
    <p:spTree>
      <p:nvGrpSpPr>
        <p:cNvPr id="1" name=""/>
        <p:cNvGrpSpPr/>
        <p:nvPr/>
      </p:nvGrpSpPr>
      <p:grpSpPr>
        <a:xfrm>
          <a:off x="0" y="0"/>
          <a:ext cx="0" cy="0"/>
          <a:chOff x="0" y="0"/>
          <a:chExt cx="0" cy="0"/>
        </a:xfrm>
      </p:grpSpPr>
      <p:sp>
        <p:nvSpPr>
          <p:cNvPr id="18"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7"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6" name="Picture Placeholder 3"/>
          <p:cNvSpPr>
            <a:spLocks noGrp="1"/>
          </p:cNvSpPr>
          <p:nvPr>
            <p:ph type="pic" sz="quarter" idx="13" hasCustomPrompt="1"/>
          </p:nvPr>
        </p:nvSpPr>
        <p:spPr bwMode="gray">
          <a:xfrm>
            <a:off x="1697855"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7" name="Text Placeholder 4"/>
          <p:cNvSpPr>
            <a:spLocks noGrp="1"/>
          </p:cNvSpPr>
          <p:nvPr>
            <p:ph type="body" sz="quarter" idx="15" hasCustomPrompt="1"/>
          </p:nvPr>
        </p:nvSpPr>
        <p:spPr bwMode="black">
          <a:xfrm>
            <a:off x="1473242"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0" name="Picture Placeholder 5"/>
          <p:cNvSpPr>
            <a:spLocks noGrp="1"/>
          </p:cNvSpPr>
          <p:nvPr>
            <p:ph type="pic" sz="quarter" idx="16" hasCustomPrompt="1"/>
          </p:nvPr>
        </p:nvSpPr>
        <p:spPr bwMode="gray">
          <a:xfrm>
            <a:off x="4936052"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1" name="Text Placeholder 6"/>
          <p:cNvSpPr>
            <a:spLocks noGrp="1"/>
          </p:cNvSpPr>
          <p:nvPr>
            <p:ph type="body" sz="quarter" idx="17" hasCustomPrompt="1"/>
          </p:nvPr>
        </p:nvSpPr>
        <p:spPr bwMode="black">
          <a:xfrm>
            <a:off x="4712235"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2" name="Picture Placeholder 7"/>
          <p:cNvSpPr>
            <a:spLocks noGrp="1"/>
          </p:cNvSpPr>
          <p:nvPr>
            <p:ph type="pic" sz="quarter" idx="18" hasCustomPrompt="1"/>
          </p:nvPr>
        </p:nvSpPr>
        <p:spPr bwMode="gray">
          <a:xfrm>
            <a:off x="8174249"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3" name="Text Placeholder 8"/>
          <p:cNvSpPr>
            <a:spLocks noGrp="1"/>
          </p:cNvSpPr>
          <p:nvPr>
            <p:ph type="body" sz="quarter" idx="19" hasCustomPrompt="1"/>
          </p:nvPr>
        </p:nvSpPr>
        <p:spPr bwMode="black">
          <a:xfrm>
            <a:off x="7949636"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3" name="Date Placeholder 9"/>
          <p:cNvSpPr>
            <a:spLocks noGrp="1"/>
          </p:cNvSpPr>
          <p:nvPr>
            <p:ph type="dt" sz="half" idx="10"/>
          </p:nvPr>
        </p:nvSpPr>
        <p:spPr bwMode="black"/>
        <p:txBody>
          <a:bodyPr/>
          <a:lstStyle/>
          <a:p>
            <a:fld id="{4B4EEDC6-36CA-4209-B482-2ED76AA0BF08}" type="datetime1">
              <a:rPr lang="en-US" smtClean="0"/>
              <a:t>5/21/2024</a:t>
            </a:fld>
            <a:endParaRPr lang="en-US" dirty="0"/>
          </a:p>
        </p:txBody>
      </p:sp>
      <p:sp>
        <p:nvSpPr>
          <p:cNvPr id="20" name="Footer Placeholder 10"/>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11"/>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19" name="Rectangle 12"/>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473743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cons (4-Up Horizontal)">
    <p:bg bwMode="gray">
      <p:bgRef idx="1001">
        <a:schemeClr val="bg1"/>
      </p:bgRef>
    </p:bg>
    <p:spTree>
      <p:nvGrpSpPr>
        <p:cNvPr id="1" name=""/>
        <p:cNvGrpSpPr/>
        <p:nvPr/>
      </p:nvGrpSpPr>
      <p:grpSpPr>
        <a:xfrm>
          <a:off x="0" y="0"/>
          <a:ext cx="0" cy="0"/>
          <a:chOff x="0" y="0"/>
          <a:chExt cx="0" cy="0"/>
        </a:xfrm>
      </p:grpSpPr>
      <p:sp>
        <p:nvSpPr>
          <p:cNvPr id="24"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3"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12" name="Picture Placeholder 3"/>
          <p:cNvSpPr>
            <a:spLocks noGrp="1"/>
          </p:cNvSpPr>
          <p:nvPr>
            <p:ph type="pic" sz="quarter" idx="13" hasCustomPrompt="1"/>
          </p:nvPr>
        </p:nvSpPr>
        <p:spPr bwMode="gray">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4"/>
          <p:cNvSpPr>
            <a:spLocks noGrp="1"/>
          </p:cNvSpPr>
          <p:nvPr>
            <p:ph type="body" sz="quarter" idx="16"/>
          </p:nvPr>
        </p:nvSpPr>
        <p:spPr bwMode="black">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3" name="Picture Placeholder 5"/>
          <p:cNvSpPr>
            <a:spLocks noGrp="1"/>
          </p:cNvSpPr>
          <p:nvPr>
            <p:ph type="pic" sz="quarter" idx="14" hasCustomPrompt="1"/>
          </p:nvPr>
        </p:nvSpPr>
        <p:spPr bwMode="gray">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4" name="Text Placeholder 6"/>
          <p:cNvSpPr>
            <a:spLocks noGrp="1"/>
          </p:cNvSpPr>
          <p:nvPr>
            <p:ph type="body" sz="quarter" idx="15"/>
          </p:nvPr>
        </p:nvSpPr>
        <p:spPr bwMode="black">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6" name="Picture Placeholder 7"/>
          <p:cNvSpPr>
            <a:spLocks noGrp="1"/>
          </p:cNvSpPr>
          <p:nvPr>
            <p:ph type="pic" sz="quarter" idx="17" hasCustomPrompt="1"/>
          </p:nvPr>
        </p:nvSpPr>
        <p:spPr bwMode="gray">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8"/>
          <p:cNvSpPr>
            <a:spLocks noGrp="1"/>
          </p:cNvSpPr>
          <p:nvPr>
            <p:ph type="body" sz="quarter" idx="18"/>
          </p:nvPr>
        </p:nvSpPr>
        <p:spPr bwMode="black">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8" name="Picture Placeholder 9"/>
          <p:cNvSpPr>
            <a:spLocks noGrp="1"/>
          </p:cNvSpPr>
          <p:nvPr>
            <p:ph type="pic" sz="quarter" idx="19" hasCustomPrompt="1"/>
          </p:nvPr>
        </p:nvSpPr>
        <p:spPr bwMode="gray">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9" name="Text Placeholder 10"/>
          <p:cNvSpPr>
            <a:spLocks noGrp="1"/>
          </p:cNvSpPr>
          <p:nvPr>
            <p:ph type="body" sz="quarter" idx="20"/>
          </p:nvPr>
        </p:nvSpPr>
        <p:spPr bwMode="black">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4" name="Date Placeholder 11"/>
          <p:cNvSpPr>
            <a:spLocks noGrp="1"/>
          </p:cNvSpPr>
          <p:nvPr>
            <p:ph type="dt" sz="half" idx="10"/>
          </p:nvPr>
        </p:nvSpPr>
        <p:spPr bwMode="black"/>
        <p:txBody>
          <a:bodyPr/>
          <a:lstStyle/>
          <a:p>
            <a:fld id="{1815FB38-58F3-410A-8DA4-4B706967601F}" type="datetime1">
              <a:rPr lang="en-US" smtClean="0"/>
              <a:t>5/21/2024</a:t>
            </a:fld>
            <a:endParaRPr lang="en-US" dirty="0"/>
          </a:p>
        </p:txBody>
      </p:sp>
      <p:sp>
        <p:nvSpPr>
          <p:cNvPr id="20" name="Footer Placeholder 12"/>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13"/>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8" name="Rectangle 14"/>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020693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Icons (2-Up Horizontal)">
    <p:bg bwMode="gray">
      <p:bgRef idx="1001">
        <a:schemeClr val="bg1"/>
      </p:bgRef>
    </p:bg>
    <p:spTree>
      <p:nvGrpSpPr>
        <p:cNvPr id="1" name=""/>
        <p:cNvGrpSpPr/>
        <p:nvPr/>
      </p:nvGrpSpPr>
      <p:grpSpPr>
        <a:xfrm>
          <a:off x="0" y="0"/>
          <a:ext cx="0" cy="0"/>
          <a:chOff x="0" y="0"/>
          <a:chExt cx="0" cy="0"/>
        </a:xfrm>
      </p:grpSpPr>
      <p:sp>
        <p:nvSpPr>
          <p:cNvPr id="18"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4"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12" name="Picture Placeholder 3"/>
          <p:cNvSpPr>
            <a:spLocks noGrp="1"/>
          </p:cNvSpPr>
          <p:nvPr>
            <p:ph type="pic" sz="quarter" idx="13" hasCustomPrompt="1"/>
          </p:nvPr>
        </p:nvSpPr>
        <p:spPr bwMode="gray">
          <a:xfrm>
            <a:off x="806332" y="2800328"/>
            <a:ext cx="1858809" cy="1858809"/>
          </a:xfrm>
          <a:prstGeom prst="rect">
            <a:avLst/>
          </a:prstGeom>
          <a:no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4"/>
          <p:cNvSpPr>
            <a:spLocks noGrp="1"/>
          </p:cNvSpPr>
          <p:nvPr>
            <p:ph type="body" sz="quarter" idx="16"/>
          </p:nvPr>
        </p:nvSpPr>
        <p:spPr bwMode="black">
          <a:xfrm>
            <a:off x="2876550" y="2800329"/>
            <a:ext cx="2866328" cy="1858809"/>
          </a:xfrm>
          <a:noFill/>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6" name="Picture Placeholder 5"/>
          <p:cNvSpPr>
            <a:spLocks noGrp="1"/>
          </p:cNvSpPr>
          <p:nvPr>
            <p:ph type="pic" sz="quarter" idx="17" hasCustomPrompt="1"/>
          </p:nvPr>
        </p:nvSpPr>
        <p:spPr bwMode="gray">
          <a:xfrm>
            <a:off x="6199805" y="2800328"/>
            <a:ext cx="1858809" cy="1858809"/>
          </a:xfrm>
          <a:prstGeom prst="rect">
            <a:avLst/>
          </a:prstGeom>
          <a:no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6"/>
          <p:cNvSpPr>
            <a:spLocks noGrp="1"/>
          </p:cNvSpPr>
          <p:nvPr>
            <p:ph type="body" sz="quarter" idx="18"/>
          </p:nvPr>
        </p:nvSpPr>
        <p:spPr bwMode="black">
          <a:xfrm>
            <a:off x="8270023" y="2800329"/>
            <a:ext cx="2866328" cy="1858809"/>
          </a:xfrm>
          <a:noFill/>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4" name="Date Placeholder 7"/>
          <p:cNvSpPr>
            <a:spLocks noGrp="1"/>
          </p:cNvSpPr>
          <p:nvPr>
            <p:ph type="dt" sz="half" idx="10"/>
          </p:nvPr>
        </p:nvSpPr>
        <p:spPr bwMode="black"/>
        <p:txBody>
          <a:bodyPr/>
          <a:lstStyle/>
          <a:p>
            <a:fld id="{0366E0EA-2D80-452F-9963-33FA7A36BC09}" type="datetime1">
              <a:rPr lang="en-US" smtClean="0"/>
              <a:t>5/21/2024</a:t>
            </a:fld>
            <a:endParaRPr lang="en-US" dirty="0"/>
          </a:p>
        </p:txBody>
      </p:sp>
      <p:sp>
        <p:nvSpPr>
          <p:cNvPr id="20" name="Footer Placeholder 8"/>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9"/>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8" name="Rectangle 10"/>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9228129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cons or Objects (10-Up)">
    <p:spTree>
      <p:nvGrpSpPr>
        <p:cNvPr id="1" name=""/>
        <p:cNvGrpSpPr/>
        <p:nvPr/>
      </p:nvGrpSpPr>
      <p:grpSpPr>
        <a:xfrm>
          <a:off x="0" y="0"/>
          <a:ext cx="0" cy="0"/>
          <a:chOff x="0" y="0"/>
          <a:chExt cx="0" cy="0"/>
        </a:xfrm>
      </p:grpSpPr>
      <p:sp>
        <p:nvSpPr>
          <p:cNvPr id="23"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4"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27" name="Content Placeholder 3"/>
          <p:cNvSpPr>
            <a:spLocks noGrp="1"/>
          </p:cNvSpPr>
          <p:nvPr>
            <p:ph sz="half" idx="15" hasCustomPrompt="1"/>
          </p:nvPr>
        </p:nvSpPr>
        <p:spPr>
          <a:xfrm>
            <a:off x="301038" y="1600201"/>
            <a:ext cx="2069630" cy="2171701"/>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35" name="Content Placeholder 4"/>
          <p:cNvSpPr>
            <a:spLocks noGrp="1"/>
          </p:cNvSpPr>
          <p:nvPr>
            <p:ph sz="half" idx="27" hasCustomPrompt="1"/>
          </p:nvPr>
        </p:nvSpPr>
        <p:spPr>
          <a:xfrm>
            <a:off x="2676908" y="1600200"/>
            <a:ext cx="2069630" cy="2171701"/>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36" name="Content Placeholder 5"/>
          <p:cNvSpPr>
            <a:spLocks noGrp="1"/>
          </p:cNvSpPr>
          <p:nvPr>
            <p:ph sz="half" idx="28" hasCustomPrompt="1"/>
          </p:nvPr>
        </p:nvSpPr>
        <p:spPr>
          <a:xfrm>
            <a:off x="5061185" y="1600202"/>
            <a:ext cx="2069630" cy="2171699"/>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38" name="Content Placeholder 6"/>
          <p:cNvSpPr>
            <a:spLocks noGrp="1"/>
          </p:cNvSpPr>
          <p:nvPr>
            <p:ph sz="half" idx="29" hasCustomPrompt="1"/>
          </p:nvPr>
        </p:nvSpPr>
        <p:spPr>
          <a:xfrm>
            <a:off x="7450666" y="1600200"/>
            <a:ext cx="2069630" cy="2171699"/>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39" name="Content Placeholder 7"/>
          <p:cNvSpPr>
            <a:spLocks noGrp="1"/>
          </p:cNvSpPr>
          <p:nvPr>
            <p:ph sz="half" idx="30" hasCustomPrompt="1"/>
          </p:nvPr>
        </p:nvSpPr>
        <p:spPr>
          <a:xfrm>
            <a:off x="9809451" y="1600199"/>
            <a:ext cx="2069630" cy="2171699"/>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15" name="Content Placeholder 8"/>
          <p:cNvSpPr>
            <a:spLocks noGrp="1"/>
          </p:cNvSpPr>
          <p:nvPr>
            <p:ph sz="half" idx="31" hasCustomPrompt="1"/>
          </p:nvPr>
        </p:nvSpPr>
        <p:spPr>
          <a:xfrm>
            <a:off x="295833" y="4000500"/>
            <a:ext cx="2069630" cy="2171701"/>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16" name="Content Placeholder 9"/>
          <p:cNvSpPr>
            <a:spLocks noGrp="1"/>
          </p:cNvSpPr>
          <p:nvPr>
            <p:ph sz="half" idx="32" hasCustomPrompt="1"/>
          </p:nvPr>
        </p:nvSpPr>
        <p:spPr>
          <a:xfrm>
            <a:off x="2671704" y="4000499"/>
            <a:ext cx="2069630" cy="2171701"/>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17" name="Content Placeholder 10"/>
          <p:cNvSpPr>
            <a:spLocks noGrp="1"/>
          </p:cNvSpPr>
          <p:nvPr>
            <p:ph sz="half" idx="33" hasCustomPrompt="1"/>
          </p:nvPr>
        </p:nvSpPr>
        <p:spPr>
          <a:xfrm>
            <a:off x="5055980" y="4000501"/>
            <a:ext cx="2069630" cy="2171699"/>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18" name="Content Placeholder 11"/>
          <p:cNvSpPr>
            <a:spLocks noGrp="1"/>
          </p:cNvSpPr>
          <p:nvPr>
            <p:ph sz="half" idx="34" hasCustomPrompt="1"/>
          </p:nvPr>
        </p:nvSpPr>
        <p:spPr>
          <a:xfrm>
            <a:off x="7445462" y="4000499"/>
            <a:ext cx="2069630" cy="2171699"/>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19" name="Content Placeholder 12"/>
          <p:cNvSpPr>
            <a:spLocks noGrp="1"/>
          </p:cNvSpPr>
          <p:nvPr>
            <p:ph sz="half" idx="35" hasCustomPrompt="1"/>
          </p:nvPr>
        </p:nvSpPr>
        <p:spPr>
          <a:xfrm>
            <a:off x="9804246" y="4000498"/>
            <a:ext cx="2069630" cy="2171699"/>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20" name="Date Placeholder 13"/>
          <p:cNvSpPr>
            <a:spLocks noGrp="1"/>
          </p:cNvSpPr>
          <p:nvPr>
            <p:ph type="dt" sz="half" idx="10"/>
          </p:nvPr>
        </p:nvSpPr>
        <p:spPr bwMode="black">
          <a:xfrm>
            <a:off x="838200" y="6356350"/>
            <a:ext cx="1358590" cy="365125"/>
          </a:xfrm>
        </p:spPr>
        <p:txBody>
          <a:bodyPr/>
          <a:lstStyle/>
          <a:p>
            <a:fld id="{1815FB38-58F3-410A-8DA4-4B706967601F}" type="datetime1">
              <a:rPr lang="en-US" smtClean="0"/>
              <a:t>5/21/2024</a:t>
            </a:fld>
            <a:endParaRPr lang="en-US" dirty="0"/>
          </a:p>
        </p:txBody>
      </p:sp>
      <p:sp>
        <p:nvSpPr>
          <p:cNvPr id="21" name="Footer Placeholder 1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22" name="Slide Number Placeholder 15"/>
          <p:cNvSpPr>
            <a:spLocks noGrp="1"/>
          </p:cNvSpPr>
          <p:nvPr>
            <p:ph type="sldNum" sz="quarter" idx="12"/>
          </p:nvPr>
        </p:nvSpPr>
        <p:spPr bwMode="black">
          <a:xfrm>
            <a:off x="9891132" y="6356350"/>
            <a:ext cx="1462668" cy="365125"/>
          </a:xfrm>
        </p:spPr>
        <p:txBody>
          <a:bodyPr/>
          <a:lstStyle/>
          <a:p>
            <a:fld id="{48F63A3B-78C7-47BE-AE5E-E10140E04643}" type="slidenum">
              <a:rPr lang="en-US" smtClean="0"/>
              <a:t>‹#›</a:t>
            </a:fld>
            <a:endParaRPr lang="en-US" dirty="0"/>
          </a:p>
        </p:txBody>
      </p:sp>
      <p:sp>
        <p:nvSpPr>
          <p:cNvPr id="25" name="Rectangle 16"/>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137733750"/>
      </p:ext>
    </p:extLst>
  </p:cSld>
  <p:clrMapOvr>
    <a:masterClrMapping/>
  </p:clrMapOvr>
  <p:extLst>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Blue Title)">
    <p:bg>
      <p:bgPr>
        <a:solidFill>
          <a:schemeClr val="bg1"/>
        </a:solidFill>
        <a:effectLst/>
      </p:bgPr>
    </p:bg>
    <p:spTree>
      <p:nvGrpSpPr>
        <p:cNvPr id="1" name=""/>
        <p:cNvGrpSpPr/>
        <p:nvPr/>
      </p:nvGrpSpPr>
      <p:grpSpPr>
        <a:xfrm>
          <a:off x="0" y="0"/>
          <a:ext cx="0" cy="0"/>
          <a:chOff x="0" y="0"/>
          <a:chExt cx="0" cy="0"/>
        </a:xfrm>
      </p:grpSpPr>
      <p:sp>
        <p:nvSpPr>
          <p:cNvPr id="4" name="Picture Placeholder 1"/>
          <p:cNvSpPr>
            <a:spLocks noGrp="1"/>
          </p:cNvSpPr>
          <p:nvPr>
            <p:ph type="pic" sz="quarter" idx="10"/>
          </p:nvPr>
        </p:nvSpPr>
        <p:spPr bwMode="gray">
          <a:xfrm>
            <a:off x="0" y="2"/>
            <a:ext cx="12192000" cy="5638797"/>
          </a:xfrm>
        </p:spPr>
        <p:txBody>
          <a:bodyPr/>
          <a:lstStyle/>
          <a:p>
            <a:r>
              <a:rPr lang="en-US"/>
              <a:t>Click icon to add picture</a:t>
            </a:r>
          </a:p>
        </p:txBody>
      </p:sp>
      <p:sp>
        <p:nvSpPr>
          <p:cNvPr id="5" name="Rectangle 2"/>
          <p:cNvSpPr txBox="1">
            <a:spLocks/>
          </p:cNvSpPr>
          <p:nvPr userDrawn="1"/>
        </p:nvSpPr>
        <p:spPr bwMode="black">
          <a:xfrm>
            <a:off x="-1" y="5638800"/>
            <a:ext cx="12192000" cy="1219200"/>
          </a:xfrm>
          <a:prstGeom prst="rect">
            <a:avLst/>
          </a:prstGeom>
          <a:solidFill>
            <a:srgbClr val="003865"/>
          </a:solidFill>
        </p:spPr>
        <p:txBody>
          <a:bodyPr vert="horz" lIns="0" tIns="0" rIns="0" bIns="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dirty="0"/>
          </a:p>
        </p:txBody>
      </p:sp>
      <p:sp>
        <p:nvSpPr>
          <p:cNvPr id="9" name="Title 3"/>
          <p:cNvSpPr>
            <a:spLocks noGrp="1"/>
          </p:cNvSpPr>
          <p:nvPr>
            <p:ph type="title" hasCustomPrompt="1"/>
          </p:nvPr>
        </p:nvSpPr>
        <p:spPr bwMode="white">
          <a:xfrm>
            <a:off x="266700" y="5638801"/>
            <a:ext cx="11658600" cy="1219200"/>
          </a:xfrm>
          <a:noFill/>
        </p:spPr>
        <p:txBody>
          <a:bodyPr>
            <a:normAutofit/>
          </a:bodyPr>
          <a:lstStyle>
            <a:lvl1pPr algn="ctr">
              <a:defRPr sz="3600">
                <a:solidFill>
                  <a:schemeClr val="bg1"/>
                </a:solidFill>
              </a:defRPr>
            </a:lvl1pPr>
          </a:lstStyle>
          <a:p>
            <a:r>
              <a:rPr lang="en-US" dirty="0"/>
              <a:t>Click to edit title</a:t>
            </a:r>
          </a:p>
        </p:txBody>
      </p:sp>
    </p:spTree>
    <p:extLst>
      <p:ext uri="{BB962C8B-B14F-4D97-AF65-F5344CB8AC3E}">
        <p14:creationId xmlns:p14="http://schemas.microsoft.com/office/powerpoint/2010/main" val="1045112619"/>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Dark Title)">
    <p:bg>
      <p:bgPr>
        <a:solidFill>
          <a:schemeClr val="bg1"/>
        </a:solidFill>
        <a:effectLst/>
      </p:bgPr>
    </p:bg>
    <p:spTree>
      <p:nvGrpSpPr>
        <p:cNvPr id="1" name=""/>
        <p:cNvGrpSpPr/>
        <p:nvPr/>
      </p:nvGrpSpPr>
      <p:grpSpPr>
        <a:xfrm>
          <a:off x="0" y="0"/>
          <a:ext cx="0" cy="0"/>
          <a:chOff x="0" y="0"/>
          <a:chExt cx="0" cy="0"/>
        </a:xfrm>
      </p:grpSpPr>
      <p:sp>
        <p:nvSpPr>
          <p:cNvPr id="4" name="Picture Placeholder 1"/>
          <p:cNvSpPr>
            <a:spLocks noGrp="1"/>
          </p:cNvSpPr>
          <p:nvPr>
            <p:ph type="pic" sz="quarter" idx="10"/>
          </p:nvPr>
        </p:nvSpPr>
        <p:spPr bwMode="gray">
          <a:xfrm>
            <a:off x="0" y="2"/>
            <a:ext cx="12192000" cy="5638799"/>
          </a:xfrm>
        </p:spPr>
        <p:txBody>
          <a:bodyPr/>
          <a:lstStyle/>
          <a:p>
            <a:r>
              <a:rPr lang="en-US"/>
              <a:t>Click icon to add picture</a:t>
            </a:r>
          </a:p>
        </p:txBody>
      </p:sp>
      <p:sp>
        <p:nvSpPr>
          <p:cNvPr id="5" name="Rectangle 2"/>
          <p:cNvSpPr txBox="1">
            <a:spLocks/>
          </p:cNvSpPr>
          <p:nvPr userDrawn="1"/>
        </p:nvSpPr>
        <p:spPr bwMode="black">
          <a:xfrm>
            <a:off x="-1" y="5638801"/>
            <a:ext cx="12192000" cy="1219200"/>
          </a:xfrm>
          <a:prstGeom prst="rect">
            <a:avLst/>
          </a:prstGeom>
          <a:solidFill>
            <a:srgbClr val="0D0D0D">
              <a:alpha val="87843"/>
            </a:srgbClr>
          </a:solidFill>
        </p:spPr>
        <p:txBody>
          <a:bodyPr vert="horz" lIns="0" tIns="0" rIns="0" bIns="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dirty="0"/>
          </a:p>
        </p:txBody>
      </p:sp>
      <p:sp>
        <p:nvSpPr>
          <p:cNvPr id="9" name="Title 3"/>
          <p:cNvSpPr>
            <a:spLocks noGrp="1"/>
          </p:cNvSpPr>
          <p:nvPr>
            <p:ph type="title" hasCustomPrompt="1"/>
          </p:nvPr>
        </p:nvSpPr>
        <p:spPr bwMode="white">
          <a:xfrm>
            <a:off x="266700" y="5638801"/>
            <a:ext cx="11658600" cy="1219200"/>
          </a:xfrm>
          <a:noFill/>
        </p:spPr>
        <p:txBody>
          <a:bodyPr>
            <a:normAutofit/>
          </a:bodyPr>
          <a:lstStyle>
            <a:lvl1pPr algn="ctr">
              <a:defRPr sz="3600">
                <a:solidFill>
                  <a:schemeClr val="bg1"/>
                </a:solidFill>
              </a:defRPr>
            </a:lvl1pPr>
          </a:lstStyle>
          <a:p>
            <a:r>
              <a:rPr lang="en-US" dirty="0"/>
              <a:t>Click to edit title</a:t>
            </a:r>
          </a:p>
        </p:txBody>
      </p:sp>
    </p:spTree>
    <p:extLst>
      <p:ext uri="{BB962C8B-B14F-4D97-AF65-F5344CB8AC3E}">
        <p14:creationId xmlns:p14="http://schemas.microsoft.com/office/powerpoint/2010/main" val="3297887301"/>
      </p:ext>
    </p:extLst>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ig Image (Green Title)">
    <p:bg>
      <p:bgPr>
        <a:solidFill>
          <a:schemeClr val="bg1"/>
        </a:solidFill>
        <a:effectLst/>
      </p:bgPr>
    </p:bg>
    <p:spTree>
      <p:nvGrpSpPr>
        <p:cNvPr id="1" name=""/>
        <p:cNvGrpSpPr/>
        <p:nvPr/>
      </p:nvGrpSpPr>
      <p:grpSpPr>
        <a:xfrm>
          <a:off x="0" y="0"/>
          <a:ext cx="0" cy="0"/>
          <a:chOff x="0" y="0"/>
          <a:chExt cx="0" cy="0"/>
        </a:xfrm>
      </p:grpSpPr>
      <p:sp>
        <p:nvSpPr>
          <p:cNvPr id="4" name="Picture Placeholder 1"/>
          <p:cNvSpPr>
            <a:spLocks noGrp="1"/>
          </p:cNvSpPr>
          <p:nvPr>
            <p:ph type="pic" sz="quarter" idx="10"/>
          </p:nvPr>
        </p:nvSpPr>
        <p:spPr bwMode="gray">
          <a:xfrm>
            <a:off x="0" y="3"/>
            <a:ext cx="12192000" cy="5638798"/>
          </a:xfrm>
        </p:spPr>
        <p:txBody>
          <a:bodyPr/>
          <a:lstStyle/>
          <a:p>
            <a:r>
              <a:rPr lang="en-US"/>
              <a:t>Click icon to add picture</a:t>
            </a:r>
          </a:p>
        </p:txBody>
      </p:sp>
      <p:sp>
        <p:nvSpPr>
          <p:cNvPr id="5" name="Rectangle 2"/>
          <p:cNvSpPr txBox="1">
            <a:spLocks/>
          </p:cNvSpPr>
          <p:nvPr userDrawn="1"/>
        </p:nvSpPr>
        <p:spPr bwMode="auto">
          <a:xfrm>
            <a:off x="0" y="5638800"/>
            <a:ext cx="12192000" cy="1219200"/>
          </a:xfrm>
          <a:prstGeom prst="rect">
            <a:avLst/>
          </a:prstGeom>
          <a:solidFill>
            <a:srgbClr val="78BE21"/>
          </a:solidFill>
        </p:spPr>
        <p:txBody>
          <a:bodyPr vert="horz" lIns="0" tIns="0" rIns="0" bIns="0" rtlCol="0" anchor="ctr">
            <a:normAutofit/>
          </a:bodyPr>
          <a:lstStyle>
            <a:lvl1pPr algn="ctr" defTabSz="914400" rtl="0" eaLnBrk="1" latinLnBrk="0" hangingPunct="1">
              <a:lnSpc>
                <a:spcPct val="90000"/>
              </a:lnSpc>
              <a:spcBef>
                <a:spcPct val="0"/>
              </a:spcBef>
              <a:buNone/>
              <a:defRPr sz="3600" kern="1200">
                <a:solidFill>
                  <a:schemeClr val="tx2"/>
                </a:solidFill>
                <a:latin typeface="+mj-lt"/>
                <a:ea typeface="+mj-ea"/>
                <a:cs typeface="+mj-cs"/>
              </a:defRPr>
            </a:lvl1pPr>
          </a:lstStyle>
          <a:p>
            <a:endParaRPr lang="en-US" dirty="0"/>
          </a:p>
        </p:txBody>
      </p:sp>
      <p:sp>
        <p:nvSpPr>
          <p:cNvPr id="9" name="Title 3"/>
          <p:cNvSpPr>
            <a:spLocks noGrp="1"/>
          </p:cNvSpPr>
          <p:nvPr>
            <p:ph type="title" hasCustomPrompt="1"/>
          </p:nvPr>
        </p:nvSpPr>
        <p:spPr bwMode="black">
          <a:xfrm>
            <a:off x="266700" y="5638800"/>
            <a:ext cx="11658600" cy="1219200"/>
          </a:xfrm>
          <a:noFill/>
        </p:spPr>
        <p:txBody>
          <a:bodyPr>
            <a:normAutofit/>
          </a:bodyPr>
          <a:lstStyle>
            <a:lvl1pPr algn="ctr">
              <a:defRPr sz="3600">
                <a:solidFill>
                  <a:schemeClr val="tx2"/>
                </a:solidFill>
              </a:defRPr>
            </a:lvl1pPr>
          </a:lstStyle>
          <a:p>
            <a:r>
              <a:rPr lang="en-US" dirty="0"/>
              <a:t>Click to edit title</a:t>
            </a:r>
          </a:p>
        </p:txBody>
      </p:sp>
    </p:spTree>
    <p:extLst>
      <p:ext uri="{BB962C8B-B14F-4D97-AF65-F5344CB8AC3E}">
        <p14:creationId xmlns:p14="http://schemas.microsoft.com/office/powerpoint/2010/main" val="163423732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8" name="Rectangle 1"/>
          <p:cNvSpPr txBox="1">
            <a:spLocks/>
          </p:cNvSpPr>
          <p:nvPr userDrawn="1"/>
        </p:nvSpPr>
        <p:spPr bwMode="black">
          <a:xfrm>
            <a:off x="0" y="3477837"/>
            <a:ext cx="12192000" cy="1295182"/>
          </a:xfrm>
          <a:prstGeom prst="rect">
            <a:avLst/>
          </a:prstGeom>
          <a:solidFill>
            <a:schemeClr val="accent1"/>
          </a:solidFill>
        </p:spPr>
        <p:txBody>
          <a:bodyPr vert="horz" wrap="square" lIns="0" tIns="0" rIns="0" bIns="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dirty="0"/>
          </a:p>
        </p:txBody>
      </p:sp>
      <p:sp>
        <p:nvSpPr>
          <p:cNvPr id="2" name="Title 2"/>
          <p:cNvSpPr>
            <a:spLocks noGrp="1"/>
          </p:cNvSpPr>
          <p:nvPr>
            <p:ph type="ctrTitle" hasCustomPrompt="1"/>
          </p:nvPr>
        </p:nvSpPr>
        <p:spPr bwMode="white">
          <a:xfrm>
            <a:off x="266700" y="3477837"/>
            <a:ext cx="11658600" cy="1295182"/>
          </a:xfrm>
          <a:noFill/>
        </p:spPr>
        <p:txBody>
          <a:bodyPr wrap="square" lIns="182880" tIns="91440" rIns="182880" bIns="91440" anchor="ctr">
            <a:normAutofit/>
          </a:bodyPr>
          <a:lstStyle>
            <a:lvl1pPr algn="ctr">
              <a:defRPr sz="3600">
                <a:solidFill>
                  <a:schemeClr val="bg1"/>
                </a:solidFill>
              </a:defRPr>
            </a:lvl1pPr>
          </a:lstStyle>
          <a:p>
            <a:r>
              <a:rPr lang="en-US" dirty="0"/>
              <a:t>Click to enter the slideshow title</a:t>
            </a:r>
          </a:p>
        </p:txBody>
      </p:sp>
      <p:sp>
        <p:nvSpPr>
          <p:cNvPr id="3" name="Rectangle 3"/>
          <p:cNvSpPr/>
          <p:nvPr userDrawn="1"/>
        </p:nvSpPr>
        <p:spPr bwMode="auto">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1" name="Text Placeholder 4"/>
          <p:cNvSpPr>
            <a:spLocks noGrp="1"/>
          </p:cNvSpPr>
          <p:nvPr>
            <p:ph type="body" sz="quarter" idx="18" hasCustomPrompt="1"/>
          </p:nvPr>
        </p:nvSpPr>
        <p:spPr bwMode="black">
          <a:xfrm>
            <a:off x="838200" y="5041204"/>
            <a:ext cx="10515600" cy="1097128"/>
          </a:xfrm>
        </p:spPr>
        <p:txBody>
          <a:bodyPr>
            <a:normAutofit/>
          </a:bodyPr>
          <a:lstStyle>
            <a:lvl1pPr marL="0" indent="0" algn="ctr">
              <a:buNone/>
              <a:defRPr sz="2400"/>
            </a:lvl1pPr>
          </a:lstStyle>
          <a:p>
            <a:pPr lvl="0"/>
            <a:r>
              <a:rPr lang="en-US" dirty="0" err="1"/>
              <a:t>Firstname</a:t>
            </a:r>
            <a:r>
              <a:rPr lang="en-US" dirty="0"/>
              <a:t> </a:t>
            </a:r>
            <a:r>
              <a:rPr lang="en-US" dirty="0" err="1"/>
              <a:t>Lastname</a:t>
            </a:r>
            <a:r>
              <a:rPr lang="en-US" dirty="0"/>
              <a:t> | Job Title</a:t>
            </a:r>
          </a:p>
        </p:txBody>
      </p:sp>
      <p:pic>
        <p:nvPicPr>
          <p:cNvPr id="10" name="Picture 5" descr="Minnesota Department of Human Service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57805" y="5690768"/>
            <a:ext cx="3200400" cy="1111147"/>
          </a:xfrm>
          <a:prstGeom prst="rect">
            <a:avLst/>
          </a:prstGeom>
        </p:spPr>
      </p:pic>
      <p:sp>
        <p:nvSpPr>
          <p:cNvPr id="9" name="Footer Placeholder 6"/>
          <p:cNvSpPr>
            <a:spLocks noGrp="1"/>
          </p:cNvSpPr>
          <p:nvPr>
            <p:ph type="ftr" sz="quarter" idx="3"/>
          </p:nvPr>
        </p:nvSpPr>
        <p:spPr bwMode="black">
          <a:xfrm>
            <a:off x="5766153" y="6138332"/>
            <a:ext cx="5587647" cy="365125"/>
          </a:xfrm>
          <a:prstGeom prst="rect">
            <a:avLst/>
          </a:prstGeom>
        </p:spPr>
        <p:txBody>
          <a:bodyPr anchor="b"/>
          <a:lstStyle>
            <a:lvl1pPr algn="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Picture Placeholder 7"/>
          <p:cNvSpPr>
            <a:spLocks noGrp="1"/>
          </p:cNvSpPr>
          <p:nvPr>
            <p:ph type="pic" sz="quarter" idx="17"/>
          </p:nvPr>
        </p:nvSpPr>
        <p:spPr bwMode="gray">
          <a:xfrm>
            <a:off x="0" y="0"/>
            <a:ext cx="12192000" cy="3380732"/>
          </a:xfrm>
        </p:spPr>
        <p:txBody>
          <a:bodyPr/>
          <a:lstStyle/>
          <a:p>
            <a:r>
              <a:rPr lang="en-US"/>
              <a:t>Click icon to add picture</a:t>
            </a:r>
            <a:endParaRPr lang="en-US" dirty="0"/>
          </a:p>
        </p:txBody>
      </p:sp>
    </p:spTree>
    <p:extLst>
      <p:ext uri="{BB962C8B-B14F-4D97-AF65-F5344CB8AC3E}">
        <p14:creationId xmlns:p14="http://schemas.microsoft.com/office/powerpoint/2010/main" val="1788824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Big Image (Light Gray Title)">
    <p:bg>
      <p:bgPr>
        <a:solidFill>
          <a:schemeClr val="bg1"/>
        </a:solidFill>
        <a:effectLst/>
      </p:bgPr>
    </p:bg>
    <p:spTree>
      <p:nvGrpSpPr>
        <p:cNvPr id="1" name=""/>
        <p:cNvGrpSpPr/>
        <p:nvPr/>
      </p:nvGrpSpPr>
      <p:grpSpPr>
        <a:xfrm>
          <a:off x="0" y="0"/>
          <a:ext cx="0" cy="0"/>
          <a:chOff x="0" y="0"/>
          <a:chExt cx="0" cy="0"/>
        </a:xfrm>
      </p:grpSpPr>
      <p:sp>
        <p:nvSpPr>
          <p:cNvPr id="4" name="Picture Placeholder 1"/>
          <p:cNvSpPr>
            <a:spLocks noGrp="1"/>
          </p:cNvSpPr>
          <p:nvPr>
            <p:ph type="pic" sz="quarter" idx="10"/>
          </p:nvPr>
        </p:nvSpPr>
        <p:spPr bwMode="gray">
          <a:xfrm>
            <a:off x="0" y="3"/>
            <a:ext cx="12192000" cy="5638798"/>
          </a:xfrm>
        </p:spPr>
        <p:txBody>
          <a:bodyPr/>
          <a:lstStyle/>
          <a:p>
            <a:r>
              <a:rPr lang="en-US"/>
              <a:t>Click icon to add picture</a:t>
            </a:r>
          </a:p>
        </p:txBody>
      </p:sp>
      <p:sp>
        <p:nvSpPr>
          <p:cNvPr id="5" name="Rectangle 2"/>
          <p:cNvSpPr txBox="1">
            <a:spLocks/>
          </p:cNvSpPr>
          <p:nvPr userDrawn="1"/>
        </p:nvSpPr>
        <p:spPr bwMode="auto">
          <a:xfrm>
            <a:off x="0" y="5638800"/>
            <a:ext cx="12192000" cy="1219200"/>
          </a:xfrm>
          <a:prstGeom prst="rect">
            <a:avLst/>
          </a:prstGeom>
          <a:solidFill>
            <a:srgbClr val="E8E8E8">
              <a:alpha val="87843"/>
            </a:srgbClr>
          </a:solidFill>
        </p:spPr>
        <p:txBody>
          <a:bodyPr vert="horz" lIns="0" tIns="0" rIns="0" bIns="0" rtlCol="0" anchor="ctr">
            <a:normAutofit/>
          </a:bodyPr>
          <a:lstStyle>
            <a:lvl1pPr algn="ctr" defTabSz="914400" rtl="0" eaLnBrk="1" latinLnBrk="0" hangingPunct="1">
              <a:lnSpc>
                <a:spcPct val="90000"/>
              </a:lnSpc>
              <a:spcBef>
                <a:spcPct val="0"/>
              </a:spcBef>
              <a:buNone/>
              <a:defRPr sz="3600" kern="1200">
                <a:solidFill>
                  <a:schemeClr val="tx2"/>
                </a:solidFill>
                <a:latin typeface="+mj-lt"/>
                <a:ea typeface="+mj-ea"/>
                <a:cs typeface="+mj-cs"/>
              </a:defRPr>
            </a:lvl1pPr>
          </a:lstStyle>
          <a:p>
            <a:endParaRPr lang="en-US" dirty="0"/>
          </a:p>
        </p:txBody>
      </p:sp>
      <p:sp>
        <p:nvSpPr>
          <p:cNvPr id="9" name="Title 3"/>
          <p:cNvSpPr>
            <a:spLocks noGrp="1"/>
          </p:cNvSpPr>
          <p:nvPr>
            <p:ph type="title" hasCustomPrompt="1"/>
          </p:nvPr>
        </p:nvSpPr>
        <p:spPr bwMode="black">
          <a:xfrm>
            <a:off x="266700" y="5638800"/>
            <a:ext cx="11658600" cy="1219200"/>
          </a:xfrm>
          <a:noFill/>
        </p:spPr>
        <p:txBody>
          <a:bodyPr>
            <a:normAutofit/>
          </a:bodyPr>
          <a:lstStyle>
            <a:lvl1pPr algn="ctr">
              <a:defRPr sz="3600">
                <a:solidFill>
                  <a:schemeClr val="tx2"/>
                </a:solidFill>
              </a:defRPr>
            </a:lvl1pPr>
          </a:lstStyle>
          <a:p>
            <a:r>
              <a:rPr lang="en-US" dirty="0"/>
              <a:t>Click to edit title</a:t>
            </a:r>
          </a:p>
        </p:txBody>
      </p:sp>
    </p:spTree>
    <p:extLst>
      <p:ext uri="{BB962C8B-B14F-4D97-AF65-F5344CB8AC3E}">
        <p14:creationId xmlns:p14="http://schemas.microsoft.com/office/powerpoint/2010/main" val="1703797675"/>
      </p:ext>
    </p:extLst>
  </p:cSld>
  <p:clrMapOvr>
    <a:masterClrMapping/>
  </p:clrMapOvr>
  <p:hf sldNum="0"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creenshot (Dark Horizontal)">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2"/>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4"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dirty="0"/>
              <a:t>Click icon to insert screenshot</a:t>
            </a:r>
          </a:p>
        </p:txBody>
      </p:sp>
      <p:sp>
        <p:nvSpPr>
          <p:cNvPr id="8" name="Date Placeholder 5"/>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5/21/2024</a:t>
            </a:fld>
            <a:endParaRPr lang="en-US" dirty="0"/>
          </a:p>
        </p:txBody>
      </p:sp>
      <p:sp>
        <p:nvSpPr>
          <p:cNvPr id="7" name="Footer Placeholder 6"/>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7"/>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6012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creenshot (Dark Vertical)">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endParaRPr lang="en-US" dirty="0"/>
          </a:p>
        </p:txBody>
      </p:sp>
      <p:sp>
        <p:nvSpPr>
          <p:cNvPr id="11" name="Text Placeholder 2"/>
          <p:cNvSpPr>
            <a:spLocks noGrp="1"/>
          </p:cNvSpPr>
          <p:nvPr>
            <p:ph type="body" sz="quarter" idx="13"/>
          </p:nvPr>
        </p:nvSpPr>
        <p:spPr bwMode="white">
          <a:xfrm>
            <a:off x="838200" y="1365203"/>
            <a:ext cx="10515600"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p:txBody>
      </p:sp>
      <p:pic>
        <p:nvPicPr>
          <p:cNvPr id="12"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4" descr="Screenshot"/>
          <p:cNvSpPr>
            <a:spLocks noGrp="1"/>
          </p:cNvSpPr>
          <p:nvPr>
            <p:ph type="pic" sz="quarter" idx="10" hasCustomPrompt="1"/>
          </p:nvPr>
        </p:nvSpPr>
        <p:spPr bwMode="gray">
          <a:xfrm>
            <a:off x="1373459" y="3771871"/>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16399159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shot (Full Window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endParaRPr lang="en-US" dirty="0"/>
          </a:p>
        </p:txBody>
      </p:sp>
      <p:pic>
        <p:nvPicPr>
          <p:cNvPr id="12"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1264693"/>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3" descr="Screenshot"/>
          <p:cNvSpPr>
            <a:spLocks noGrp="1"/>
          </p:cNvSpPr>
          <p:nvPr>
            <p:ph type="pic" sz="quarter" idx="10" hasCustomPrompt="1"/>
          </p:nvPr>
        </p:nvSpPr>
        <p:spPr bwMode="gray">
          <a:xfrm>
            <a:off x="1373459" y="1813862"/>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364872563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shot (Light Gray Horizontal)">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bwMode="black">
          <a:xfrm>
            <a:off x="815897" y="287066"/>
            <a:ext cx="3521927" cy="2734914"/>
          </a:xfrm>
        </p:spPr>
        <p:txBody>
          <a:bodyPr/>
          <a:lstStyle>
            <a:lvl1pPr>
              <a:defRPr>
                <a:solidFill>
                  <a:schemeClr val="accent1"/>
                </a:solidFill>
              </a:defRPr>
            </a:lvl1pPr>
          </a:lstStyle>
          <a:p>
            <a:r>
              <a:rPr lang="en-US" dirty="0"/>
              <a:t>Click to edit title</a:t>
            </a:r>
          </a:p>
        </p:txBody>
      </p:sp>
      <p:sp>
        <p:nvSpPr>
          <p:cNvPr id="4" name="Text Placeholder 2"/>
          <p:cNvSpPr>
            <a:spLocks noGrp="1"/>
          </p:cNvSpPr>
          <p:nvPr>
            <p:ph type="body" sz="quarter" idx="11"/>
          </p:nvPr>
        </p:nvSpPr>
        <p:spPr bwMode="black">
          <a:xfrm>
            <a:off x="815975" y="3211513"/>
            <a:ext cx="3521849"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2"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4"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dirty="0"/>
              <a:t>Click icon to insert screenshot</a:t>
            </a:r>
          </a:p>
        </p:txBody>
      </p:sp>
      <p:sp>
        <p:nvSpPr>
          <p:cNvPr id="10" name="Date Placeholder 5"/>
          <p:cNvSpPr>
            <a:spLocks noGrp="1"/>
          </p:cNvSpPr>
          <p:nvPr>
            <p:ph type="dt" sz="half" idx="12"/>
          </p:nvPr>
        </p:nvSpPr>
        <p:spPr bwMode="black">
          <a:xfrm>
            <a:off x="838200" y="6356350"/>
            <a:ext cx="1358590" cy="365125"/>
          </a:xfrm>
        </p:spPr>
        <p:txBody>
          <a:bodyPr/>
          <a:lstStyle/>
          <a:p>
            <a:fld id="{5D76A200-3168-4D33-A718-3974884CE863}" type="datetime1">
              <a:rPr lang="en-US" smtClean="0"/>
              <a:t>5/21/2024</a:t>
            </a:fld>
            <a:endParaRPr lang="en-US" dirty="0"/>
          </a:p>
        </p:txBody>
      </p:sp>
      <p:sp>
        <p:nvSpPr>
          <p:cNvPr id="7" name="Footer Placeholder 6"/>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1" name="Slide Number Placeholder 7"/>
          <p:cNvSpPr>
            <a:spLocks noGrp="1"/>
          </p:cNvSpPr>
          <p:nvPr>
            <p:ph type="sldNum" sz="quarter" idx="13"/>
          </p:nvPr>
        </p:nvSpPr>
        <p:spPr bwMode="black">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0903788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creenshot (Light Gray Vertical)">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9"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endParaRPr lang="en-US" dirty="0"/>
          </a:p>
        </p:txBody>
      </p:sp>
      <p:sp>
        <p:nvSpPr>
          <p:cNvPr id="7" name="Text Placeholder 2"/>
          <p:cNvSpPr>
            <a:spLocks noGrp="1"/>
          </p:cNvSpPr>
          <p:nvPr>
            <p:ph type="body" sz="quarter" idx="11"/>
          </p:nvPr>
        </p:nvSpPr>
        <p:spPr bwMode="black">
          <a:xfrm>
            <a:off x="838200" y="1365203"/>
            <a:ext cx="10515600" cy="156718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p:txBody>
      </p:sp>
      <p:pic>
        <p:nvPicPr>
          <p:cNvPr id="6"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3" name="Picture Placeholder 4"/>
          <p:cNvSpPr>
            <a:spLocks noGrp="1"/>
          </p:cNvSpPr>
          <p:nvPr>
            <p:ph type="pic" sz="quarter" idx="10" hasCustomPrompt="1"/>
          </p:nvPr>
        </p:nvSpPr>
        <p:spPr bwMode="gray">
          <a:xfrm>
            <a:off x="1373459" y="3771871"/>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894290563"/>
      </p:ext>
    </p:extLst>
  </p:cSld>
  <p:clrMapOvr>
    <a:masterClrMapping/>
  </p:clrMapOvr>
  <p:hf sldNum="0"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creenshot (Full Window Light Gray)">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endParaRPr lang="en-US" dirty="0"/>
          </a:p>
        </p:txBody>
      </p:sp>
      <p:pic>
        <p:nvPicPr>
          <p:cNvPr id="9"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1264693"/>
            <a:ext cx="9387470" cy="5283060"/>
          </a:xfrm>
          <a:prstGeom prst="rect">
            <a:avLst/>
          </a:prstGeom>
          <a:ln>
            <a:noFill/>
          </a:ln>
          <a:effectLst>
            <a:outerShdw blurRad="292100" dist="139700" dir="2700000" algn="tl" rotWithShape="0">
              <a:srgbClr val="333333">
                <a:alpha val="65000"/>
              </a:srgbClr>
            </a:outerShdw>
          </a:effectLst>
        </p:spPr>
      </p:pic>
      <p:sp>
        <p:nvSpPr>
          <p:cNvPr id="10" name="Picture Placeholder 3" descr="Screenshot"/>
          <p:cNvSpPr>
            <a:spLocks noGrp="1"/>
          </p:cNvSpPr>
          <p:nvPr>
            <p:ph type="pic" sz="quarter" idx="10" hasCustomPrompt="1"/>
          </p:nvPr>
        </p:nvSpPr>
        <p:spPr bwMode="gray">
          <a:xfrm>
            <a:off x="1373459" y="1813862"/>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1064751064"/>
      </p:ext>
    </p:extLst>
  </p:cSld>
  <p:clrMapOvr>
    <a:masterClrMapping/>
  </p:clrMapOvr>
  <p:hf sldNum="0" hdr="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Screenshot (Blue Horizontal)">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2"/>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4"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dirty="0"/>
              <a:t>Click icon to insert screenshot</a:t>
            </a:r>
          </a:p>
        </p:txBody>
      </p:sp>
      <p:sp>
        <p:nvSpPr>
          <p:cNvPr id="10" name="Date Placeholder 5"/>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5/21/2024</a:t>
            </a:fld>
            <a:endParaRPr lang="en-US" dirty="0"/>
          </a:p>
        </p:txBody>
      </p:sp>
      <p:sp>
        <p:nvSpPr>
          <p:cNvPr id="9" name="Footer Placeholder 6"/>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11" name="Slide Number Placeholder 7"/>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9693263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creenshot (Blue Vertical)">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endParaRPr lang="en-US" dirty="0"/>
          </a:p>
        </p:txBody>
      </p:sp>
      <p:sp>
        <p:nvSpPr>
          <p:cNvPr id="14" name="Text Placeholder 2"/>
          <p:cNvSpPr>
            <a:spLocks noGrp="1"/>
          </p:cNvSpPr>
          <p:nvPr>
            <p:ph type="body" sz="quarter" idx="13"/>
          </p:nvPr>
        </p:nvSpPr>
        <p:spPr bwMode="white">
          <a:xfrm>
            <a:off x="838200" y="1365203"/>
            <a:ext cx="10515600"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p:txBody>
      </p:sp>
      <p:pic>
        <p:nvPicPr>
          <p:cNvPr id="15"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6" name="Picture Placeholder 4" descr="Screenshot"/>
          <p:cNvSpPr>
            <a:spLocks noGrp="1"/>
          </p:cNvSpPr>
          <p:nvPr>
            <p:ph type="pic" sz="quarter" idx="10" hasCustomPrompt="1"/>
          </p:nvPr>
        </p:nvSpPr>
        <p:spPr bwMode="gray">
          <a:xfrm>
            <a:off x="1373459" y="3771871"/>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403402845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Screenshot (Full Window Blue)">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endParaRPr lang="en-US" dirty="0"/>
          </a:p>
        </p:txBody>
      </p:sp>
      <p:pic>
        <p:nvPicPr>
          <p:cNvPr id="6"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1264693"/>
            <a:ext cx="9387470" cy="5283060"/>
          </a:xfrm>
          <a:prstGeom prst="rect">
            <a:avLst/>
          </a:prstGeom>
          <a:ln>
            <a:noFill/>
          </a:ln>
          <a:effectLst>
            <a:outerShdw blurRad="292100" dist="139700" dir="2700000" algn="tl" rotWithShape="0">
              <a:srgbClr val="333333">
                <a:alpha val="65000"/>
              </a:srgbClr>
            </a:outerShdw>
          </a:effectLst>
        </p:spPr>
      </p:pic>
      <p:sp>
        <p:nvSpPr>
          <p:cNvPr id="7" name="Picture Placeholder 3" descr="Screenshot"/>
          <p:cNvSpPr>
            <a:spLocks noGrp="1"/>
          </p:cNvSpPr>
          <p:nvPr>
            <p:ph type="pic" sz="quarter" idx="10" hasCustomPrompt="1"/>
          </p:nvPr>
        </p:nvSpPr>
        <p:spPr bwMode="gray">
          <a:xfrm>
            <a:off x="1373459" y="1813862"/>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575713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bg bwMode="auto">
      <p:bgPr>
        <a:solidFill>
          <a:srgbClr val="E8E8E8"/>
        </a:solidFill>
        <a:effectLst/>
      </p:bgPr>
    </p:bg>
    <p:spTree>
      <p:nvGrpSpPr>
        <p:cNvPr id="1" name=""/>
        <p:cNvGrpSpPr/>
        <p:nvPr/>
      </p:nvGrpSpPr>
      <p:grpSpPr>
        <a:xfrm>
          <a:off x="0" y="0"/>
          <a:ext cx="0" cy="0"/>
          <a:chOff x="0" y="0"/>
          <a:chExt cx="0" cy="0"/>
        </a:xfrm>
      </p:grpSpPr>
      <p:sp>
        <p:nvSpPr>
          <p:cNvPr id="3"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0" name="Title 2"/>
          <p:cNvSpPr>
            <a:spLocks noGrp="1"/>
          </p:cNvSpPr>
          <p:nvPr>
            <p:ph type="title"/>
          </p:nvPr>
        </p:nvSpPr>
        <p:spPr bwMode="white">
          <a:xfrm>
            <a:off x="838200" y="-1"/>
            <a:ext cx="10515600" cy="1216025"/>
          </a:xfrm>
          <a:noFill/>
        </p:spPr>
        <p:txBody>
          <a:bodyPr lIns="45720" rIns="45720">
            <a:normAutofit/>
          </a:bodyPr>
          <a:lstStyle>
            <a:lvl1pPr algn="r">
              <a:defRPr sz="3600">
                <a:solidFill>
                  <a:schemeClr val="bg1"/>
                </a:solidFill>
              </a:defRPr>
            </a:lvl1pPr>
          </a:lstStyle>
          <a:p>
            <a:r>
              <a:rPr lang="en-US"/>
              <a:t>Click to edit Master title style</a:t>
            </a:r>
            <a:endParaRPr lang="en-US" dirty="0"/>
          </a:p>
        </p:txBody>
      </p:sp>
      <p:sp>
        <p:nvSpPr>
          <p:cNvPr id="12" name="Table Placeholder 3"/>
          <p:cNvSpPr>
            <a:spLocks noGrp="1"/>
          </p:cNvSpPr>
          <p:nvPr>
            <p:ph type="tbl" sz="quarter" idx="13"/>
          </p:nvPr>
        </p:nvSpPr>
        <p:spPr bwMode="gray">
          <a:xfrm>
            <a:off x="838200" y="1335088"/>
            <a:ext cx="10515600" cy="4841875"/>
          </a:xfrm>
        </p:spPr>
        <p:txBody>
          <a:bodyPr/>
          <a:lstStyle/>
          <a:p>
            <a:r>
              <a:rPr lang="en-US"/>
              <a:t>Click icon to add table</a:t>
            </a:r>
          </a:p>
        </p:txBody>
      </p:sp>
      <p:sp>
        <p:nvSpPr>
          <p:cNvPr id="4" name="Date Placeholder 4"/>
          <p:cNvSpPr>
            <a:spLocks noGrp="1"/>
          </p:cNvSpPr>
          <p:nvPr>
            <p:ph type="dt" sz="half" idx="10"/>
          </p:nvPr>
        </p:nvSpPr>
        <p:spPr bwMode="black"/>
        <p:txBody>
          <a:bodyPr/>
          <a:lstStyle/>
          <a:p>
            <a:fld id="{9A198C9B-0587-4A1E-9E03-E4C9FE222F08}" type="datetime1">
              <a:rPr lang="en-US" smtClean="0"/>
              <a:t>5/21/2024</a:t>
            </a:fld>
            <a:endParaRPr lang="en-US" dirty="0"/>
          </a:p>
        </p:txBody>
      </p:sp>
      <p:sp>
        <p:nvSpPr>
          <p:cNvPr id="11" name="Footer Placeholder 5"/>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6"/>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9"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7996441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creenshot (Computer)">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dirty="0"/>
              <a:t>Click to edit title</a:t>
            </a:r>
          </a:p>
        </p:txBody>
      </p:sp>
      <p:sp>
        <p:nvSpPr>
          <p:cNvPr id="16" name="Text Placeholder 2"/>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712851" y="434836"/>
            <a:ext cx="6828661" cy="6050713"/>
          </a:xfrm>
          <a:prstGeom prst="rect">
            <a:avLst/>
          </a:prstGeom>
          <a:effectLst>
            <a:outerShdw blurRad="76200" dir="18900000" sy="23000" kx="-1200000" algn="bl" rotWithShape="0">
              <a:prstClr val="black">
                <a:alpha val="20000"/>
              </a:prstClr>
            </a:outerShdw>
          </a:effectLst>
        </p:spPr>
      </p:pic>
      <p:sp>
        <p:nvSpPr>
          <p:cNvPr id="15" name="Picture Placeholder 4"/>
          <p:cNvSpPr>
            <a:spLocks noGrp="1"/>
          </p:cNvSpPr>
          <p:nvPr>
            <p:ph type="pic" sz="quarter" idx="10" hasCustomPrompt="1"/>
          </p:nvPr>
        </p:nvSpPr>
        <p:spPr bwMode="gray">
          <a:xfrm>
            <a:off x="4976787" y="691882"/>
            <a:ext cx="6300787" cy="3411537"/>
          </a:xfrm>
        </p:spPr>
        <p:txBody>
          <a:bodyPr/>
          <a:lstStyle>
            <a:lvl1pPr>
              <a:defRPr/>
            </a:lvl1pPr>
          </a:lstStyle>
          <a:p>
            <a:r>
              <a:rPr lang="en-US" dirty="0"/>
              <a:t>Click icon to insert screenshot</a:t>
            </a:r>
          </a:p>
        </p:txBody>
      </p:sp>
      <p:sp>
        <p:nvSpPr>
          <p:cNvPr id="10" name="Date Placeholder 5"/>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5/21/2024</a:t>
            </a:fld>
            <a:endParaRPr lang="en-US" dirty="0"/>
          </a:p>
        </p:txBody>
      </p:sp>
      <p:sp>
        <p:nvSpPr>
          <p:cNvPr id="9" name="Footer Placeholder 6"/>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11" name="Slide Number Placeholder 7"/>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76175235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Screenshot (Computer, Tablet, Phone)">
    <p:bg bwMode="black">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a:extLst>
              <a:ext uri="{28A0092B-C50C-407E-A947-70E740481C1C}">
                <a14:useLocalDpi xmlns:a14="http://schemas.microsoft.com/office/drawing/2010/main" val="0"/>
              </a:ext>
            </a:extLst>
          </a:blip>
          <a:srcRect t="8417"/>
          <a:stretch/>
        </p:blipFill>
        <p:spPr bwMode="gray">
          <a:xfrm>
            <a:off x="513807" y="300788"/>
            <a:ext cx="11412844" cy="6506515"/>
          </a:xfrm>
          <a:prstGeom prst="rect">
            <a:avLst/>
          </a:prstGeom>
        </p:spPr>
      </p:pic>
      <p:sp>
        <p:nvSpPr>
          <p:cNvPr id="13" name="Title 2"/>
          <p:cNvSpPr>
            <a:spLocks noGrp="1"/>
          </p:cNvSpPr>
          <p:nvPr>
            <p:ph type="title" hasCustomPrompt="1"/>
          </p:nvPr>
        </p:nvSpPr>
        <p:spPr bwMode="white">
          <a:xfrm>
            <a:off x="815897" y="287066"/>
            <a:ext cx="3521927" cy="2734914"/>
          </a:xfrm>
        </p:spPr>
        <p:txBody>
          <a:bodyPr/>
          <a:lstStyle>
            <a:lvl1pPr>
              <a:defRPr b="0">
                <a:solidFill>
                  <a:schemeClr val="tx1"/>
                </a:solidFill>
              </a:defRPr>
            </a:lvl1pPr>
          </a:lstStyle>
          <a:p>
            <a:r>
              <a:rPr lang="en-US" dirty="0"/>
              <a:t>Click to edit title</a:t>
            </a:r>
          </a:p>
        </p:txBody>
      </p:sp>
      <p:sp>
        <p:nvSpPr>
          <p:cNvPr id="15" name="Picture Placeholder 3"/>
          <p:cNvSpPr>
            <a:spLocks noGrp="1"/>
          </p:cNvSpPr>
          <p:nvPr>
            <p:ph type="pic" sz="quarter" idx="10" hasCustomPrompt="1"/>
          </p:nvPr>
        </p:nvSpPr>
        <p:spPr bwMode="gray">
          <a:xfrm>
            <a:off x="4976788" y="691883"/>
            <a:ext cx="6298572" cy="3369130"/>
          </a:xfrm>
        </p:spPr>
        <p:txBody>
          <a:bodyPr/>
          <a:lstStyle>
            <a:lvl1pPr>
              <a:defRPr/>
            </a:lvl1pPr>
          </a:lstStyle>
          <a:p>
            <a:r>
              <a:rPr lang="en-US" dirty="0"/>
              <a:t>Click icon to insert screenshot</a:t>
            </a:r>
          </a:p>
        </p:txBody>
      </p:sp>
      <p:sp>
        <p:nvSpPr>
          <p:cNvPr id="12" name="Picture Placeholder 4"/>
          <p:cNvSpPr>
            <a:spLocks noGrp="1"/>
          </p:cNvSpPr>
          <p:nvPr>
            <p:ph type="pic" sz="quarter" idx="13" hasCustomPrompt="1"/>
          </p:nvPr>
        </p:nvSpPr>
        <p:spPr bwMode="gray">
          <a:xfrm>
            <a:off x="2393577" y="3413074"/>
            <a:ext cx="1848970" cy="2458337"/>
          </a:xfrm>
        </p:spPr>
        <p:txBody>
          <a:bodyPr>
            <a:normAutofit/>
          </a:bodyPr>
          <a:lstStyle>
            <a:lvl1pPr>
              <a:defRPr sz="2200"/>
            </a:lvl1pPr>
          </a:lstStyle>
          <a:p>
            <a:r>
              <a:rPr lang="en-US" dirty="0"/>
              <a:t>Click icon to insert screenshot</a:t>
            </a:r>
          </a:p>
        </p:txBody>
      </p:sp>
      <p:sp>
        <p:nvSpPr>
          <p:cNvPr id="17" name="Picture Placeholder 5"/>
          <p:cNvSpPr>
            <a:spLocks noGrp="1"/>
          </p:cNvSpPr>
          <p:nvPr>
            <p:ph type="pic" sz="quarter" idx="14" hasCustomPrompt="1"/>
          </p:nvPr>
        </p:nvSpPr>
        <p:spPr bwMode="gray">
          <a:xfrm>
            <a:off x="968188" y="4352926"/>
            <a:ext cx="894231" cy="1570503"/>
          </a:xfrm>
        </p:spPr>
        <p:txBody>
          <a:bodyPr>
            <a:normAutofit/>
          </a:bodyPr>
          <a:lstStyle>
            <a:lvl1pPr marL="171450" indent="-171450">
              <a:buFont typeface="Arial" panose="020B0604020202020204" pitchFamily="34" charset="0"/>
              <a:buChar char="•"/>
              <a:defRPr sz="950"/>
            </a:lvl1pPr>
          </a:lstStyle>
          <a:p>
            <a:r>
              <a:rPr lang="en-US" dirty="0"/>
              <a:t>Click icon to insert screenshot</a:t>
            </a:r>
          </a:p>
        </p:txBody>
      </p:sp>
      <p:sp>
        <p:nvSpPr>
          <p:cNvPr id="10" name="Date Placeholder 6"/>
          <p:cNvSpPr>
            <a:spLocks noGrp="1"/>
          </p:cNvSpPr>
          <p:nvPr>
            <p:ph type="dt" sz="half" idx="11"/>
          </p:nvPr>
        </p:nvSpPr>
        <p:spPr bwMode="white">
          <a:xfrm>
            <a:off x="838200" y="6356350"/>
            <a:ext cx="1358590" cy="365125"/>
          </a:xfrm>
        </p:spPr>
        <p:txBody>
          <a:bodyPr/>
          <a:lstStyle>
            <a:lvl1pPr>
              <a:defRPr>
                <a:solidFill>
                  <a:schemeClr val="tx2"/>
                </a:solidFill>
              </a:defRPr>
            </a:lvl1pPr>
          </a:lstStyle>
          <a:p>
            <a:fld id="{276FB33B-BCEE-4E25-B97B-A564B0E1024B}" type="datetime1">
              <a:rPr lang="en-US" smtClean="0"/>
              <a:pPr/>
              <a:t>5/21/2024</a:t>
            </a:fld>
            <a:endParaRPr lang="en-US" dirty="0"/>
          </a:p>
        </p:txBody>
      </p:sp>
      <p:sp>
        <p:nvSpPr>
          <p:cNvPr id="9" name="Footer Placeholder 7"/>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tx1"/>
                </a:solidFill>
              </a:rPr>
              <a:t>|</a:t>
            </a:r>
            <a:r>
              <a:rPr lang="en-US" dirty="0"/>
              <a:t> mn.gov/</a:t>
            </a:r>
            <a:r>
              <a:rPr lang="en-US" dirty="0" err="1"/>
              <a:t>websiteurl</a:t>
            </a:r>
            <a:endParaRPr lang="en-US" dirty="0"/>
          </a:p>
        </p:txBody>
      </p:sp>
      <p:sp>
        <p:nvSpPr>
          <p:cNvPr id="11" name="Slide Number Placeholder 8"/>
          <p:cNvSpPr>
            <a:spLocks noGrp="1"/>
          </p:cNvSpPr>
          <p:nvPr>
            <p:ph type="sldNum" sz="quarter" idx="12"/>
          </p:nvPr>
        </p:nvSpPr>
        <p:spPr bwMode="white">
          <a:xfrm>
            <a:off x="9891132" y="6356350"/>
            <a:ext cx="1462668" cy="365125"/>
          </a:xfrm>
        </p:spPr>
        <p:txBody>
          <a:bodyPr/>
          <a:lstStyle>
            <a:lvl1pPr>
              <a:defRPr>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27636752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Blue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
          <p:cNvSpPr/>
          <p:nvPr userDrawn="1"/>
        </p:nvSpPr>
        <p:spPr bwMode="white">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2"/>
          <p:cNvSpPr>
            <a:spLocks noGrp="1"/>
          </p:cNvSpPr>
          <p:nvPr>
            <p:ph type="title" hasCustomPrompt="1"/>
          </p:nvPr>
        </p:nvSpPr>
        <p:spPr bwMode="black">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8" name="Text Placeholder 3"/>
          <p:cNvSpPr>
            <a:spLocks noGrp="1"/>
          </p:cNvSpPr>
          <p:nvPr>
            <p:ph type="body" sz="quarter" idx="13" hasCustomPrompt="1"/>
          </p:nvPr>
        </p:nvSpPr>
        <p:spPr bwMode="black">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0"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5/21/2024</a:t>
            </a:fld>
            <a:endParaRPr lang="en-US" dirty="0"/>
          </a:p>
        </p:txBody>
      </p:sp>
      <p:sp>
        <p:nvSpPr>
          <p:cNvPr id="9" name="Footer Placeholder 5"/>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11"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5396629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Dark Background)">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
          <p:cNvSpPr/>
          <p:nvPr userDrawn="1"/>
        </p:nvSpPr>
        <p:spPr bwMode="white">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2"/>
          <p:cNvSpPr>
            <a:spLocks noGrp="1"/>
          </p:cNvSpPr>
          <p:nvPr>
            <p:ph type="title" hasCustomPrompt="1"/>
          </p:nvPr>
        </p:nvSpPr>
        <p:spPr bwMode="black">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15" name="Text Placeholder 3"/>
          <p:cNvSpPr>
            <a:spLocks noGrp="1"/>
          </p:cNvSpPr>
          <p:nvPr>
            <p:ph type="body" sz="quarter" idx="13" hasCustomPrompt="1"/>
          </p:nvPr>
        </p:nvSpPr>
        <p:spPr bwMode="black">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6"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5/21/2024</a:t>
            </a:fld>
            <a:endParaRPr lang="en-US" dirty="0"/>
          </a:p>
        </p:txBody>
      </p:sp>
      <p:sp>
        <p:nvSpPr>
          <p:cNvPr id="18" name="Footer Placeholder 5"/>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1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344117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Photo Background (Blue Title, Overlay)">
    <p:spTree>
      <p:nvGrpSpPr>
        <p:cNvPr id="1" name=""/>
        <p:cNvGrpSpPr/>
        <p:nvPr/>
      </p:nvGrpSpPr>
      <p:grpSpPr>
        <a:xfrm>
          <a:off x="0" y="0"/>
          <a:ext cx="0" cy="0"/>
          <a:chOff x="0" y="0"/>
          <a:chExt cx="0" cy="0"/>
        </a:xfrm>
      </p:grpSpPr>
      <p:sp>
        <p:nvSpPr>
          <p:cNvPr id="12"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1"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9" name="Picture Placeholder 3"/>
          <p:cNvSpPr>
            <a:spLocks noGrp="1"/>
          </p:cNvSpPr>
          <p:nvPr>
            <p:ph type="pic" sz="quarter" idx="13" hasCustomPrompt="1"/>
          </p:nvPr>
        </p:nvSpPr>
        <p:spPr bwMode="gray">
          <a:xfrm>
            <a:off x="0" y="1219198"/>
            <a:ext cx="12192000" cy="5638802"/>
          </a:xfrm>
        </p:spPr>
        <p:txBody>
          <a:bodyPr/>
          <a:lstStyle/>
          <a:p>
            <a:r>
              <a:rPr lang="en-US" dirty="0"/>
              <a:t>Click Icon to add picture</a:t>
            </a:r>
          </a:p>
        </p:txBody>
      </p:sp>
      <p:sp>
        <p:nvSpPr>
          <p:cNvPr id="7" name="Content Placeholder 4"/>
          <p:cNvSpPr>
            <a:spLocks noGrp="1"/>
          </p:cNvSpPr>
          <p:nvPr>
            <p:ph idx="1"/>
          </p:nvPr>
        </p:nvSpPr>
        <p:spPr bwMode="auto">
          <a:xfrm>
            <a:off x="0" y="1921328"/>
            <a:ext cx="5683624" cy="4234542"/>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76233973"/>
      </p:ext>
    </p:extLst>
  </p:cSld>
  <p:clrMapOvr>
    <a:masterClrMapping/>
  </p:clrMapOvr>
  <p:hf sldNum="0" hdr="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Photo Background (White Title, Blue Overlay)">
    <p:spTree>
      <p:nvGrpSpPr>
        <p:cNvPr id="1" name=""/>
        <p:cNvGrpSpPr/>
        <p:nvPr/>
      </p:nvGrpSpPr>
      <p:grpSpPr>
        <a:xfrm>
          <a:off x="0" y="0"/>
          <a:ext cx="0" cy="0"/>
          <a:chOff x="0" y="0"/>
          <a:chExt cx="0" cy="0"/>
        </a:xfrm>
      </p:grpSpPr>
      <p:sp>
        <p:nvSpPr>
          <p:cNvPr id="8"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endParaRPr lang="en-US" dirty="0"/>
          </a:p>
        </p:txBody>
      </p:sp>
      <p:sp>
        <p:nvSpPr>
          <p:cNvPr id="9" name="Picture Placeholder 2"/>
          <p:cNvSpPr>
            <a:spLocks noGrp="1"/>
          </p:cNvSpPr>
          <p:nvPr>
            <p:ph type="pic" sz="quarter" idx="13" hasCustomPrompt="1"/>
          </p:nvPr>
        </p:nvSpPr>
        <p:spPr bwMode="gray">
          <a:xfrm>
            <a:off x="0" y="1219198"/>
            <a:ext cx="12192000" cy="5638802"/>
          </a:xfrm>
        </p:spPr>
        <p:txBody>
          <a:bodyPr/>
          <a:lstStyle>
            <a:lvl1pPr>
              <a:defRPr baseline="0"/>
            </a:lvl1pPr>
          </a:lstStyle>
          <a:p>
            <a:r>
              <a:rPr lang="en-US" dirty="0"/>
              <a:t>Click Icon to add picture</a:t>
            </a:r>
          </a:p>
        </p:txBody>
      </p:sp>
      <p:sp>
        <p:nvSpPr>
          <p:cNvPr id="7" name="Content Placeholder 3"/>
          <p:cNvSpPr>
            <a:spLocks noGrp="1"/>
          </p:cNvSpPr>
          <p:nvPr>
            <p:ph idx="1"/>
          </p:nvPr>
        </p:nvSpPr>
        <p:spPr bwMode="auto">
          <a:xfrm>
            <a:off x="0" y="1921328"/>
            <a:ext cx="5683624" cy="4234542"/>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49488019"/>
      </p:ext>
    </p:extLst>
  </p:cSld>
  <p:clrMapOvr>
    <a:masterClrMapping/>
  </p:clrMapOvr>
  <p:hf sldNum="0"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Image Background (Blue Circle)">
    <p:bg bwMode="gray">
      <p:bgPr>
        <a:solidFill>
          <a:schemeClr val="bg1"/>
        </a:solidFill>
        <a:effectLst/>
      </p:bgPr>
    </p:bg>
    <p:spTree>
      <p:nvGrpSpPr>
        <p:cNvPr id="1" name=""/>
        <p:cNvGrpSpPr/>
        <p:nvPr/>
      </p:nvGrpSpPr>
      <p:grpSpPr>
        <a:xfrm>
          <a:off x="0" y="0"/>
          <a:ext cx="0" cy="0"/>
          <a:chOff x="0" y="0"/>
          <a:chExt cx="0" cy="0"/>
        </a:xfrm>
      </p:grpSpPr>
      <p:sp>
        <p:nvSpPr>
          <p:cNvPr id="7" name="Picture Placeholder 1"/>
          <p:cNvSpPr>
            <a:spLocks noGrp="1"/>
          </p:cNvSpPr>
          <p:nvPr>
            <p:ph type="pic" sz="quarter" idx="13"/>
          </p:nvPr>
        </p:nvSpPr>
        <p:spPr bwMode="gray">
          <a:xfrm>
            <a:off x="0" y="0"/>
            <a:ext cx="12192000" cy="6858000"/>
          </a:xfrm>
        </p:spPr>
        <p:txBody>
          <a:bodyPr/>
          <a:lstStyle/>
          <a:p>
            <a:r>
              <a:rPr lang="en-US"/>
              <a:t>Click icon to add picture</a:t>
            </a:r>
            <a:endParaRPr lang="en-US" dirty="0"/>
          </a:p>
        </p:txBody>
      </p:sp>
      <p:sp>
        <p:nvSpPr>
          <p:cNvPr id="9" name="Title 2"/>
          <p:cNvSpPr>
            <a:spLocks noGrp="1"/>
          </p:cNvSpPr>
          <p:nvPr>
            <p:ph type="title" hasCustomPrompt="1"/>
          </p:nvPr>
        </p:nvSpPr>
        <p:spPr bwMode="auto">
          <a:xfrm>
            <a:off x="6304108"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dirty="0"/>
              <a:t>Click to edit title</a:t>
            </a:r>
          </a:p>
        </p:txBody>
      </p:sp>
    </p:spTree>
    <p:extLst>
      <p:ext uri="{BB962C8B-B14F-4D97-AF65-F5344CB8AC3E}">
        <p14:creationId xmlns:p14="http://schemas.microsoft.com/office/powerpoint/2010/main" val="4092258399"/>
      </p:ext>
    </p:extLst>
  </p:cSld>
  <p:clrMapOvr>
    <a:masterClrMapping/>
  </p:clrMapOvr>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Image Background (Multiple Circles)">
    <p:bg>
      <p:bgPr>
        <a:solidFill>
          <a:schemeClr val="bg1"/>
        </a:solidFill>
        <a:effectLst/>
      </p:bgPr>
    </p:bg>
    <p:spTree>
      <p:nvGrpSpPr>
        <p:cNvPr id="1" name=""/>
        <p:cNvGrpSpPr/>
        <p:nvPr/>
      </p:nvGrpSpPr>
      <p:grpSpPr>
        <a:xfrm>
          <a:off x="0" y="0"/>
          <a:ext cx="0" cy="0"/>
          <a:chOff x="0" y="0"/>
          <a:chExt cx="0" cy="0"/>
        </a:xfrm>
      </p:grpSpPr>
      <p:sp>
        <p:nvSpPr>
          <p:cNvPr id="10" name="Picture Placeholder 1"/>
          <p:cNvSpPr>
            <a:spLocks noGrp="1"/>
          </p:cNvSpPr>
          <p:nvPr>
            <p:ph type="pic" sz="quarter" idx="15"/>
          </p:nvPr>
        </p:nvSpPr>
        <p:spPr bwMode="gray">
          <a:xfrm>
            <a:off x="0" y="0"/>
            <a:ext cx="12192000" cy="6858000"/>
          </a:xfrm>
        </p:spPr>
        <p:txBody>
          <a:bodyPr/>
          <a:lstStyle/>
          <a:p>
            <a:r>
              <a:rPr lang="en-US"/>
              <a:t>Click icon to add picture</a:t>
            </a:r>
            <a:endParaRPr lang="en-US" dirty="0"/>
          </a:p>
        </p:txBody>
      </p:sp>
      <p:sp>
        <p:nvSpPr>
          <p:cNvPr id="8" name="Title 2"/>
          <p:cNvSpPr>
            <a:spLocks noGrp="1"/>
          </p:cNvSpPr>
          <p:nvPr>
            <p:ph type="title" hasCustomPrompt="1"/>
          </p:nvPr>
        </p:nvSpPr>
        <p:spPr bwMode="auto">
          <a:xfrm>
            <a:off x="7289728" y="901318"/>
            <a:ext cx="4661388" cy="4661388"/>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dirty="0"/>
              <a:t>Click to edit title</a:t>
            </a:r>
          </a:p>
        </p:txBody>
      </p:sp>
      <p:sp>
        <p:nvSpPr>
          <p:cNvPr id="12" name="Text Placeholder 3"/>
          <p:cNvSpPr>
            <a:spLocks noGrp="1"/>
          </p:cNvSpPr>
          <p:nvPr>
            <p:ph type="body" sz="quarter" idx="16" hasCustomPrompt="1"/>
          </p:nvPr>
        </p:nvSpPr>
        <p:spPr bwMode="auto">
          <a:xfrm>
            <a:off x="6054753" y="398666"/>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dirty="0"/>
              <a:t>Second Point</a:t>
            </a:r>
          </a:p>
        </p:txBody>
      </p:sp>
      <p:sp>
        <p:nvSpPr>
          <p:cNvPr id="13" name="Text Placeholder 4"/>
          <p:cNvSpPr>
            <a:spLocks noGrp="1"/>
          </p:cNvSpPr>
          <p:nvPr>
            <p:ph type="body" sz="quarter" idx="17" hasCustomPrompt="1"/>
          </p:nvPr>
        </p:nvSpPr>
        <p:spPr bwMode="auto">
          <a:xfrm>
            <a:off x="5679058" y="3827626"/>
            <a:ext cx="2637978"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dirty="0"/>
              <a:t>Third Point</a:t>
            </a:r>
          </a:p>
        </p:txBody>
      </p:sp>
    </p:spTree>
    <p:extLst>
      <p:ext uri="{BB962C8B-B14F-4D97-AF65-F5344CB8AC3E}">
        <p14:creationId xmlns:p14="http://schemas.microsoft.com/office/powerpoint/2010/main" val="2911004216"/>
      </p:ext>
    </p:extLst>
  </p:cSld>
  <p:clrMapOvr>
    <a:masterClrMapping/>
  </p:clrMapOvr>
  <p:hf sldNum="0"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Quote or Statement (Blue Box, Photo BG)">
    <p:bg>
      <p:bgPr>
        <a:solidFill>
          <a:schemeClr val="bg1"/>
        </a:solidFill>
        <a:effectLst/>
      </p:bgPr>
    </p:bg>
    <p:spTree>
      <p:nvGrpSpPr>
        <p:cNvPr id="1" name=""/>
        <p:cNvGrpSpPr/>
        <p:nvPr/>
      </p:nvGrpSpPr>
      <p:grpSpPr>
        <a:xfrm>
          <a:off x="0" y="0"/>
          <a:ext cx="0" cy="0"/>
          <a:chOff x="0" y="0"/>
          <a:chExt cx="0" cy="0"/>
        </a:xfrm>
      </p:grpSpPr>
      <p:sp>
        <p:nvSpPr>
          <p:cNvPr id="7" name="Picture Placeholder 1"/>
          <p:cNvSpPr>
            <a:spLocks noGrp="1"/>
          </p:cNvSpPr>
          <p:nvPr>
            <p:ph type="pic" sz="quarter" idx="13"/>
          </p:nvPr>
        </p:nvSpPr>
        <p:spPr bwMode="gray">
          <a:xfrm>
            <a:off x="0" y="0"/>
            <a:ext cx="12192000" cy="6858000"/>
          </a:xfrm>
        </p:spPr>
        <p:txBody>
          <a:bodyPr/>
          <a:lstStyle/>
          <a:p>
            <a:r>
              <a:rPr lang="en-US"/>
              <a:t>Click icon to add picture</a:t>
            </a:r>
          </a:p>
        </p:txBody>
      </p:sp>
      <p:sp>
        <p:nvSpPr>
          <p:cNvPr id="5" name="Title 2"/>
          <p:cNvSpPr>
            <a:spLocks noGrp="1"/>
          </p:cNvSpPr>
          <p:nvPr>
            <p:ph type="title" hasCustomPrompt="1"/>
          </p:nvPr>
        </p:nvSpPr>
        <p:spPr bwMode="auto">
          <a:xfrm>
            <a:off x="2299475" y="1609867"/>
            <a:ext cx="7593051" cy="3638266"/>
          </a:xfrm>
          <a:solidFill>
            <a:srgbClr val="003865">
              <a:alpha val="87843"/>
            </a:srgbClr>
          </a:solidFill>
        </p:spPr>
        <p:txBody>
          <a:bodyPr>
            <a:noAutofit/>
          </a:bodyPr>
          <a:lstStyle>
            <a:lvl1pPr algn="ctr">
              <a:spcAft>
                <a:spcPts val="1000"/>
              </a:spcAft>
              <a:tabLst>
                <a:tab pos="3770313" algn="l"/>
              </a:tabLst>
              <a:defRPr sz="7000" baseline="0">
                <a:solidFill>
                  <a:schemeClr val="bg1"/>
                </a:solidFill>
              </a:defRPr>
            </a:lvl1pPr>
          </a:lstStyle>
          <a:p>
            <a:r>
              <a:rPr lang="en-US" dirty="0"/>
              <a:t>Quote or </a:t>
            </a:r>
            <a:br>
              <a:rPr lang="en-US" dirty="0"/>
            </a:br>
            <a:r>
              <a:rPr lang="en-US" dirty="0"/>
              <a:t>Statement</a:t>
            </a:r>
          </a:p>
        </p:txBody>
      </p:sp>
    </p:spTree>
    <p:extLst>
      <p:ext uri="{BB962C8B-B14F-4D97-AF65-F5344CB8AC3E}">
        <p14:creationId xmlns:p14="http://schemas.microsoft.com/office/powerpoint/2010/main" val="206771762"/>
      </p:ext>
    </p:extLst>
  </p:cSld>
  <p:clrMapOvr>
    <a:masterClrMapping/>
  </p:clrMapOvr>
  <p:hf sldNum="0" hdr="0" ftr="0" dt="0"/>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Quote or Statement (Blue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bwMode="white">
          <a:xfrm>
            <a:off x="838200" y="1389685"/>
            <a:ext cx="10515600" cy="1340989"/>
          </a:xfrm>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10" name="Text Placeholder 2"/>
          <p:cNvSpPr>
            <a:spLocks noGrp="1"/>
          </p:cNvSpPr>
          <p:nvPr>
            <p:ph type="body" sz="quarter" idx="13" hasCustomPrompt="1"/>
          </p:nvPr>
        </p:nvSpPr>
        <p:spPr bwMode="white">
          <a:xfrm>
            <a:off x="838200" y="2925699"/>
            <a:ext cx="105156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dirty="0"/>
              <a:t>Make a secondary statement here.</a:t>
            </a:r>
          </a:p>
        </p:txBody>
      </p:sp>
      <p:sp>
        <p:nvSpPr>
          <p:cNvPr id="3" name="Date Placeholder 3"/>
          <p:cNvSpPr>
            <a:spLocks noGrp="1"/>
          </p:cNvSpPr>
          <p:nvPr>
            <p:ph type="dt" sz="half" idx="10"/>
          </p:nvPr>
        </p:nvSpPr>
        <p:spPr bwMode="white"/>
        <p:txBody>
          <a:bodyPr/>
          <a:lstStyle>
            <a:lvl1pPr>
              <a:defRPr>
                <a:solidFill>
                  <a:schemeClr val="bg1"/>
                </a:solidFill>
              </a:defRPr>
            </a:lvl1pPr>
          </a:lstStyle>
          <a:p>
            <a:fld id="{D094F804-653A-41F1-A565-1098D9DEB37A}" type="datetime1">
              <a:rPr lang="en-US" smtClean="0"/>
              <a:t>5/21/2024</a:t>
            </a:fld>
            <a:endParaRPr lang="en-US" dirty="0"/>
          </a:p>
        </p:txBody>
      </p:sp>
      <p:sp>
        <p:nvSpPr>
          <p:cNvPr id="5" name="Footer Placeholder 4"/>
          <p:cNvSpPr>
            <a:spLocks noGrp="1"/>
          </p:cNvSpPr>
          <p:nvPr>
            <p:ph type="ftr" sz="quarter" idx="12"/>
          </p:nvPr>
        </p:nvSpPr>
        <p:spPr bwMode="white"/>
        <p:txBody>
          <a:bodyPr/>
          <a:lstStyle>
            <a:lvl1pPr>
              <a:defRPr>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4" name="Slide Number Placeholder 5"/>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79537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12" name="Rectangle 1"/>
          <p:cNvSpPr txBox="1">
            <a:spLocks/>
          </p:cNvSpPr>
          <p:nvPr userDrawn="1"/>
        </p:nvSpPr>
        <p:spPr bwMode="black">
          <a:xfrm>
            <a:off x="0" y="4188561"/>
            <a:ext cx="12192000" cy="1199223"/>
          </a:xfrm>
          <a:prstGeom prst="rect">
            <a:avLst/>
          </a:prstGeom>
          <a:solidFill>
            <a:schemeClr val="accent1"/>
          </a:solidFill>
        </p:spPr>
        <p:txBody>
          <a:bodyPr vert="horz" lIns="91440" tIns="45720" rIns="91440" bIns="4572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dirty="0"/>
          </a:p>
        </p:txBody>
      </p:sp>
      <p:sp>
        <p:nvSpPr>
          <p:cNvPr id="2" name="Title 2"/>
          <p:cNvSpPr>
            <a:spLocks noGrp="1"/>
          </p:cNvSpPr>
          <p:nvPr>
            <p:ph type="ctrTitle" hasCustomPrompt="1"/>
          </p:nvPr>
        </p:nvSpPr>
        <p:spPr bwMode="white">
          <a:xfrm>
            <a:off x="266700" y="4188564"/>
            <a:ext cx="11658600" cy="1199223"/>
          </a:xfrm>
          <a:noFill/>
        </p:spPr>
        <p:txBody>
          <a:bodyPr anchor="ctr">
            <a:normAutofit/>
          </a:bodyPr>
          <a:lstStyle>
            <a:lvl1pPr algn="ctr">
              <a:defRPr sz="3600">
                <a:solidFill>
                  <a:schemeClr val="bg1"/>
                </a:solidFill>
              </a:defRPr>
            </a:lvl1pPr>
          </a:lstStyle>
          <a:p>
            <a:r>
              <a:rPr lang="en-US" dirty="0"/>
              <a:t>Click to edit section title</a:t>
            </a:r>
          </a:p>
        </p:txBody>
      </p:sp>
      <p:sp>
        <p:nvSpPr>
          <p:cNvPr id="3" name="Rectangle 3"/>
          <p:cNvSpPr/>
          <p:nvPr userDrawn="1"/>
        </p:nvSpPr>
        <p:spPr bwMode="auto">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0" name="Text Placeholder 4"/>
          <p:cNvSpPr>
            <a:spLocks noGrp="1"/>
          </p:cNvSpPr>
          <p:nvPr>
            <p:ph type="body" sz="quarter" idx="18" hasCustomPrompt="1"/>
          </p:nvPr>
        </p:nvSpPr>
        <p:spPr bwMode="black">
          <a:xfrm>
            <a:off x="838200" y="5644884"/>
            <a:ext cx="10515600" cy="711464"/>
          </a:xfrm>
        </p:spPr>
        <p:txBody>
          <a:bodyPr>
            <a:normAutofit/>
          </a:bodyPr>
          <a:lstStyle>
            <a:lvl1pPr marL="0" indent="0" algn="ctr">
              <a:buNone/>
              <a:defRPr sz="2400"/>
            </a:lvl1pPr>
          </a:lstStyle>
          <a:p>
            <a:pPr lvl="0"/>
            <a:r>
              <a:rPr lang="en-US" dirty="0" err="1"/>
              <a:t>Firstname</a:t>
            </a:r>
            <a:r>
              <a:rPr lang="en-US" dirty="0"/>
              <a:t> </a:t>
            </a:r>
            <a:r>
              <a:rPr lang="en-US" dirty="0" err="1"/>
              <a:t>Lastname</a:t>
            </a:r>
            <a:r>
              <a:rPr lang="en-US" dirty="0"/>
              <a:t> | Job Title</a:t>
            </a:r>
          </a:p>
        </p:txBody>
      </p:sp>
      <p:sp>
        <p:nvSpPr>
          <p:cNvPr id="18" name="Date Placeholder 5"/>
          <p:cNvSpPr>
            <a:spLocks noGrp="1"/>
          </p:cNvSpPr>
          <p:nvPr>
            <p:ph type="dt" sz="half" idx="15"/>
          </p:nvPr>
        </p:nvSpPr>
        <p:spPr bwMode="black"/>
        <p:txBody>
          <a:bodyPr/>
          <a:lstStyle/>
          <a:p>
            <a:fld id="{A8CA1A9B-139F-4606-AD0A-F3253110DAE5}" type="datetime1">
              <a:rPr lang="en-US" smtClean="0"/>
              <a:t>5/21/2024</a:t>
            </a:fld>
            <a:endParaRPr lang="en-US" dirty="0"/>
          </a:p>
        </p:txBody>
      </p:sp>
      <p:sp>
        <p:nvSpPr>
          <p:cNvPr id="9" name="Footer Placeholder 6"/>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9" name="Slide Number Placeholder 7"/>
          <p:cNvSpPr>
            <a:spLocks noGrp="1"/>
          </p:cNvSpPr>
          <p:nvPr>
            <p:ph type="sldNum" sz="quarter" idx="16"/>
          </p:nvPr>
        </p:nvSpPr>
        <p:spPr bwMode="black"/>
        <p:txBody>
          <a:bodyPr/>
          <a:lstStyle/>
          <a:p>
            <a:fld id="{48F63A3B-78C7-47BE-AE5E-E10140E04643}" type="slidenum">
              <a:rPr lang="en-US" smtClean="0"/>
              <a:pPr/>
              <a:t>‹#›</a:t>
            </a:fld>
            <a:endParaRPr lang="en-US" dirty="0"/>
          </a:p>
        </p:txBody>
      </p:sp>
      <p:pic>
        <p:nvPicPr>
          <p:cNvPr id="13" name="Picture 8" descr="Minnesota Department of Human Service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8153400" y="334033"/>
            <a:ext cx="3200400" cy="1111147"/>
          </a:xfrm>
          <a:prstGeom prst="rect">
            <a:avLst/>
          </a:prstGeom>
        </p:spPr>
      </p:pic>
      <p:sp>
        <p:nvSpPr>
          <p:cNvPr id="11" name="Picture Placeholder 9"/>
          <p:cNvSpPr>
            <a:spLocks noGrp="1"/>
          </p:cNvSpPr>
          <p:nvPr>
            <p:ph type="pic" sz="quarter" idx="13" hasCustomPrompt="1"/>
          </p:nvPr>
        </p:nvSpPr>
        <p:spPr bwMode="gray">
          <a:xfrm>
            <a:off x="0" y="1789113"/>
            <a:ext cx="12192000" cy="2298700"/>
          </a:xfrm>
        </p:spPr>
        <p:txBody>
          <a:bodyPr/>
          <a:lstStyle/>
          <a:p>
            <a:r>
              <a:rPr lang="en-US" dirty="0"/>
              <a:t>Click Icon to add picture</a:t>
            </a:r>
          </a:p>
        </p:txBody>
      </p:sp>
    </p:spTree>
    <p:extLst>
      <p:ext uri="{BB962C8B-B14F-4D97-AF65-F5344CB8AC3E}">
        <p14:creationId xmlns:p14="http://schemas.microsoft.com/office/powerpoint/2010/main" val="2082250229"/>
      </p:ext>
    </p:extLst>
  </p:cSld>
  <p:clrMapOvr>
    <a:masterClrMapping/>
  </p:clrMapOvr>
  <p:hf sldNum="0"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Quote or Statement (Light Gray Background)">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9" name="Rectangle 1"/>
          <p:cNvSpPr txBox="1">
            <a:spLocks/>
          </p:cNvSpPr>
          <p:nvPr userDrawn="1"/>
        </p:nvSpPr>
        <p:spPr bwMode="black">
          <a:xfrm>
            <a:off x="0" y="1389684"/>
            <a:ext cx="12192000" cy="1340989"/>
          </a:xfrm>
          <a:prstGeom prst="rect">
            <a:avLst/>
          </a:prstGeom>
          <a:solidFill>
            <a:schemeClr val="tx1"/>
          </a:solidFill>
        </p:spPr>
        <p:txBody>
          <a:bodyPr vert="horz" lIns="0" tIns="0" rIns="0" bIns="0" rtlCol="0" anchor="ctr">
            <a:noAutofit/>
          </a:bodyPr>
          <a:lstStyle>
            <a:lvl1pPr algn="ctr" defTabSz="914400" rtl="0" eaLnBrk="1" latinLnBrk="0" hangingPunct="1">
              <a:lnSpc>
                <a:spcPct val="90000"/>
              </a:lnSpc>
              <a:spcBef>
                <a:spcPct val="0"/>
              </a:spcBef>
              <a:buNone/>
              <a:tabLst>
                <a:tab pos="3770313" algn="l"/>
              </a:tabLst>
              <a:defRPr sz="7000" kern="1200">
                <a:solidFill>
                  <a:schemeClr val="accent2"/>
                </a:solidFill>
                <a:latin typeface="+mj-lt"/>
                <a:ea typeface="+mj-ea"/>
                <a:cs typeface="+mj-cs"/>
              </a:defRPr>
            </a:lvl1pPr>
          </a:lstStyle>
          <a:p>
            <a:endParaRPr lang="en-US" dirty="0"/>
          </a:p>
        </p:txBody>
      </p:sp>
      <p:sp>
        <p:nvSpPr>
          <p:cNvPr id="7" name="Title 2"/>
          <p:cNvSpPr>
            <a:spLocks noGrp="1"/>
          </p:cNvSpPr>
          <p:nvPr>
            <p:ph type="title" hasCustomPrompt="1"/>
          </p:nvPr>
        </p:nvSpPr>
        <p:spPr bwMode="white">
          <a:xfrm>
            <a:off x="266700" y="1389685"/>
            <a:ext cx="11658600" cy="1340989"/>
          </a:xfrm>
          <a:noFill/>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8" name="Text Placeholder 3"/>
          <p:cNvSpPr>
            <a:spLocks noGrp="1"/>
          </p:cNvSpPr>
          <p:nvPr>
            <p:ph type="body" sz="quarter" idx="13" hasCustomPrompt="1"/>
          </p:nvPr>
        </p:nvSpPr>
        <p:spPr bwMode="black">
          <a:xfrm>
            <a:off x="838200" y="2925699"/>
            <a:ext cx="10515600" cy="2673435"/>
          </a:xfrm>
        </p:spPr>
        <p:txBody>
          <a:bodyPr anchor="ctr"/>
          <a:lstStyle>
            <a:lvl1pPr marL="0" indent="0" algn="ctr">
              <a:lnSpc>
                <a:spcPct val="100000"/>
              </a:lnSpc>
              <a:spcBef>
                <a:spcPts val="0"/>
              </a:spcBef>
              <a:buFont typeface="Arial" panose="020B0604020202020204" pitchFamily="34" charset="0"/>
              <a:buNone/>
              <a:defRPr>
                <a:solidFill>
                  <a:schemeClr val="tx2"/>
                </a:solidFill>
              </a:defRPr>
            </a:lvl1pPr>
          </a:lstStyle>
          <a:p>
            <a:pPr lvl="0"/>
            <a:r>
              <a:rPr lang="en-US" dirty="0"/>
              <a:t>Make a secondary statement here.</a:t>
            </a:r>
          </a:p>
        </p:txBody>
      </p:sp>
      <p:sp>
        <p:nvSpPr>
          <p:cNvPr id="3" name="Date Placeholder 4"/>
          <p:cNvSpPr>
            <a:spLocks noGrp="1"/>
          </p:cNvSpPr>
          <p:nvPr>
            <p:ph type="dt" sz="half" idx="10"/>
          </p:nvPr>
        </p:nvSpPr>
        <p:spPr bwMode="black"/>
        <p:txBody>
          <a:bodyPr/>
          <a:lstStyle/>
          <a:p>
            <a:fld id="{466A75E6-E45B-4C5D-981E-7C8ED0C72F5D}" type="datetime1">
              <a:rPr lang="en-US" smtClean="0"/>
              <a:t>5/21/2024</a:t>
            </a:fld>
            <a:endParaRPr lang="en-US" dirty="0"/>
          </a:p>
        </p:txBody>
      </p:sp>
      <p:sp>
        <p:nvSpPr>
          <p:cNvPr id="5" name="Footer Placeholder 5"/>
          <p:cNvSpPr>
            <a:spLocks noGrp="1"/>
          </p:cNvSpPr>
          <p:nvPr>
            <p:ph type="ftr" sz="quarter" idx="12"/>
          </p:nvPr>
        </p:nvSpPr>
        <p:spPr bwMode="black"/>
        <p:txBody>
          <a:bodyPr/>
          <a:lstStyle>
            <a:lvl1pPr>
              <a:defRPr>
                <a:solidFill>
                  <a:schemeClr val="tx2"/>
                </a:solidFill>
              </a:defRPr>
            </a:lvl1pPr>
          </a:lstStyle>
          <a:p>
            <a:r>
              <a:rPr lang="en-US" dirty="0"/>
              <a:t>Optional Tagline Goes Here | mn.gov/</a:t>
            </a:r>
            <a:r>
              <a:rPr lang="en-US" dirty="0" err="1"/>
              <a:t>websiteurl</a:t>
            </a:r>
            <a:endParaRPr lang="en-US" dirty="0"/>
          </a:p>
        </p:txBody>
      </p:sp>
      <p:sp>
        <p:nvSpPr>
          <p:cNvPr id="4" name="Slide Number Placeholder 6"/>
          <p:cNvSpPr>
            <a:spLocks noGrp="1"/>
          </p:cNvSpPr>
          <p:nvPr>
            <p:ph type="sldNum" sz="quarter" idx="11"/>
          </p:nvPr>
        </p:nvSpPr>
        <p:spPr bwMode="black"/>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3091558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Quote or Statement (Image Background)">
    <p:bg bwMode="ltGray">
      <p:bgPr>
        <a:solidFill>
          <a:schemeClr val="bg1"/>
        </a:solidFill>
        <a:effectLst/>
      </p:bgPr>
    </p:bg>
    <p:spTree>
      <p:nvGrpSpPr>
        <p:cNvPr id="1" name=""/>
        <p:cNvGrpSpPr/>
        <p:nvPr/>
      </p:nvGrpSpPr>
      <p:grpSpPr>
        <a:xfrm>
          <a:off x="0" y="0"/>
          <a:ext cx="0" cy="0"/>
          <a:chOff x="0" y="0"/>
          <a:chExt cx="0" cy="0"/>
        </a:xfrm>
      </p:grpSpPr>
      <p:sp>
        <p:nvSpPr>
          <p:cNvPr id="7" name="Picture Placeholder 1"/>
          <p:cNvSpPr>
            <a:spLocks noGrp="1"/>
          </p:cNvSpPr>
          <p:nvPr>
            <p:ph type="pic" sz="quarter" idx="14" hasCustomPrompt="1"/>
          </p:nvPr>
        </p:nvSpPr>
        <p:spPr bwMode="gray">
          <a:xfrm>
            <a:off x="0" y="0"/>
            <a:ext cx="12192000" cy="6858000"/>
          </a:xfrm>
        </p:spPr>
        <p:txBody>
          <a:bodyPr/>
          <a:lstStyle>
            <a:lvl1pPr>
              <a:defRPr/>
            </a:lvl1pPr>
          </a:lstStyle>
          <a:p>
            <a:r>
              <a:rPr lang="en-US" dirty="0"/>
              <a:t>Click icon to edit background picture</a:t>
            </a:r>
          </a:p>
        </p:txBody>
      </p:sp>
      <p:sp>
        <p:nvSpPr>
          <p:cNvPr id="12" name="Title 2"/>
          <p:cNvSpPr>
            <a:spLocks noGrp="1"/>
          </p:cNvSpPr>
          <p:nvPr>
            <p:ph type="title" hasCustomPrompt="1"/>
          </p:nvPr>
        </p:nvSpPr>
        <p:spPr bwMode="white">
          <a:xfrm>
            <a:off x="838200" y="1389685"/>
            <a:ext cx="10515600" cy="1340989"/>
          </a:xfrm>
        </p:spPr>
        <p:txBody>
          <a:bodyPr>
            <a:noAutofit/>
          </a:bodyPr>
          <a:lstStyle>
            <a:lvl1pPr algn="ctr">
              <a:tabLst>
                <a:tab pos="3770313" algn="l"/>
              </a:tabLst>
              <a:defRPr sz="7000">
                <a:solidFill>
                  <a:schemeClr val="bg1"/>
                </a:solidFill>
              </a:defRPr>
            </a:lvl1pPr>
          </a:lstStyle>
          <a:p>
            <a:r>
              <a:rPr lang="en-US" dirty="0"/>
              <a:t>Quote or Statement</a:t>
            </a:r>
          </a:p>
        </p:txBody>
      </p:sp>
      <p:sp>
        <p:nvSpPr>
          <p:cNvPr id="13" name="Text Placeholder 3"/>
          <p:cNvSpPr>
            <a:spLocks noGrp="1"/>
          </p:cNvSpPr>
          <p:nvPr>
            <p:ph type="body" sz="quarter" idx="13" hasCustomPrompt="1"/>
          </p:nvPr>
        </p:nvSpPr>
        <p:spPr bwMode="white">
          <a:xfrm>
            <a:off x="838200" y="2925699"/>
            <a:ext cx="10515600" cy="2673435"/>
          </a:xfrm>
        </p:spPr>
        <p:txBody>
          <a:bodyPr anchor="ctr"/>
          <a:lstStyle>
            <a:lvl1pPr marL="0" indent="0" algn="ctr">
              <a:lnSpc>
                <a:spcPct val="100000"/>
              </a:lnSpc>
              <a:spcBef>
                <a:spcPts val="0"/>
              </a:spcBef>
              <a:buNone/>
              <a:defRPr>
                <a:solidFill>
                  <a:schemeClr val="bg1"/>
                </a:solidFill>
              </a:defRPr>
            </a:lvl1pPr>
          </a:lstStyle>
          <a:p>
            <a:pPr lvl="0"/>
            <a:r>
              <a:rPr lang="en-US" dirty="0"/>
              <a:t>Make a secondary statement here.</a:t>
            </a:r>
          </a:p>
        </p:txBody>
      </p:sp>
      <p:sp>
        <p:nvSpPr>
          <p:cNvPr id="3" name="Date Placeholder 4"/>
          <p:cNvSpPr>
            <a:spLocks noGrp="1"/>
          </p:cNvSpPr>
          <p:nvPr>
            <p:ph type="dt" sz="half" idx="10"/>
          </p:nvPr>
        </p:nvSpPr>
        <p:spPr bwMode="white"/>
        <p:txBody>
          <a:bodyPr/>
          <a:lstStyle>
            <a:lvl1pPr>
              <a:defRPr>
                <a:solidFill>
                  <a:schemeClr val="bg1"/>
                </a:solidFill>
              </a:defRPr>
            </a:lvl1pPr>
          </a:lstStyle>
          <a:p>
            <a:fld id="{F8B25D9D-5365-41CD-BF43-4FFFCBF4BBDA}" type="datetime1">
              <a:rPr lang="en-US" smtClean="0"/>
              <a:t>5/21/2024</a:t>
            </a:fld>
            <a:endParaRPr lang="en-US" dirty="0"/>
          </a:p>
        </p:txBody>
      </p:sp>
      <p:sp>
        <p:nvSpPr>
          <p:cNvPr id="5" name="Footer Placeholder 5"/>
          <p:cNvSpPr>
            <a:spLocks noGrp="1"/>
          </p:cNvSpPr>
          <p:nvPr>
            <p:ph type="ftr" sz="quarter" idx="12"/>
          </p:nvPr>
        </p:nvSpPr>
        <p:spPr bwMode="white"/>
        <p:txBody>
          <a:bodyPr/>
          <a:lstStyle>
            <a:lvl1pPr>
              <a:defRPr>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4" name="Slide Number Placeholder 6"/>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947260539"/>
      </p:ext>
    </p:extLst>
  </p:cSld>
  <p:clrMapOvr>
    <a:masterClrMapping/>
  </p:clrMapOvr>
  <p:hf sldNum="0" hdr="0" ftr="0" dt="0"/>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Thank You">
    <p:bg bwMode="auto">
      <p:bgPr>
        <a:solidFill>
          <a:srgbClr val="E8E8E8"/>
        </a:solidFill>
        <a:effectLst/>
      </p:bgPr>
    </p:bg>
    <p:spTree>
      <p:nvGrpSpPr>
        <p:cNvPr id="1" name=""/>
        <p:cNvGrpSpPr/>
        <p:nvPr/>
      </p:nvGrpSpPr>
      <p:grpSpPr>
        <a:xfrm>
          <a:off x="0" y="0"/>
          <a:ext cx="0" cy="0"/>
          <a:chOff x="0" y="0"/>
          <a:chExt cx="0" cy="0"/>
        </a:xfrm>
      </p:grpSpPr>
      <p:sp>
        <p:nvSpPr>
          <p:cNvPr id="10" name="Rectangle 1"/>
          <p:cNvSpPr txBox="1">
            <a:spLocks/>
          </p:cNvSpPr>
          <p:nvPr userDrawn="1"/>
        </p:nvSpPr>
        <p:spPr bwMode="black">
          <a:xfrm>
            <a:off x="0" y="1651380"/>
            <a:ext cx="12192000" cy="1733266"/>
          </a:xfrm>
          <a:prstGeom prst="rect">
            <a:avLst/>
          </a:prstGeom>
          <a:solidFill>
            <a:schemeClr val="tx1"/>
          </a:solidFill>
        </p:spPr>
        <p:txBody>
          <a:bodyPr vert="horz" lIns="0" tIns="0" rIns="0" bIns="0" rtlCol="0" anchor="ctr">
            <a:noAutofit/>
          </a:bodyPr>
          <a:lstStyle>
            <a:lvl1pPr algn="ctr" defTabSz="914400" rtl="0" eaLnBrk="1" latinLnBrk="0" hangingPunct="1">
              <a:lnSpc>
                <a:spcPct val="90000"/>
              </a:lnSpc>
              <a:spcBef>
                <a:spcPct val="0"/>
              </a:spcBef>
              <a:buNone/>
              <a:tabLst>
                <a:tab pos="3770313" algn="l"/>
              </a:tabLst>
              <a:defRPr sz="7000" kern="1200">
                <a:solidFill>
                  <a:schemeClr val="bg1"/>
                </a:solidFill>
                <a:latin typeface="+mj-lt"/>
                <a:ea typeface="+mj-ea"/>
                <a:cs typeface="+mj-cs"/>
              </a:defRPr>
            </a:lvl1pPr>
          </a:lstStyle>
          <a:p>
            <a:endParaRPr lang="en-US" dirty="0"/>
          </a:p>
        </p:txBody>
      </p:sp>
      <p:sp>
        <p:nvSpPr>
          <p:cNvPr id="7" name="Title 2"/>
          <p:cNvSpPr>
            <a:spLocks noGrp="1"/>
          </p:cNvSpPr>
          <p:nvPr>
            <p:ph type="title" hasCustomPrompt="1"/>
          </p:nvPr>
        </p:nvSpPr>
        <p:spPr bwMode="white">
          <a:xfrm>
            <a:off x="266700" y="1651380"/>
            <a:ext cx="11658600" cy="1733266"/>
          </a:xfrm>
          <a:noFill/>
        </p:spPr>
        <p:txBody>
          <a:bodyPr>
            <a:noAutofit/>
          </a:bodyPr>
          <a:lstStyle>
            <a:lvl1pPr algn="ctr">
              <a:tabLst>
                <a:tab pos="3770313" algn="l"/>
              </a:tabLst>
              <a:defRPr sz="7000">
                <a:solidFill>
                  <a:schemeClr val="bg1"/>
                </a:solidFill>
              </a:defRPr>
            </a:lvl1pPr>
          </a:lstStyle>
          <a:p>
            <a:r>
              <a:rPr lang="en-US" dirty="0"/>
              <a:t>Thank you!</a:t>
            </a:r>
          </a:p>
        </p:txBody>
      </p:sp>
      <p:sp>
        <p:nvSpPr>
          <p:cNvPr id="8" name="Text Placeholder 2"/>
          <p:cNvSpPr>
            <a:spLocks noGrp="1"/>
          </p:cNvSpPr>
          <p:nvPr>
            <p:ph type="body" sz="quarter" idx="13" hasCustomPrompt="1"/>
          </p:nvPr>
        </p:nvSpPr>
        <p:spPr bwMode="black">
          <a:xfrm>
            <a:off x="838200" y="3521123"/>
            <a:ext cx="10515600" cy="2681374"/>
          </a:xfrm>
        </p:spPr>
        <p:txBody>
          <a:bodyPr anchor="ctr"/>
          <a:lstStyle>
            <a:lvl1pPr marL="0" indent="0" algn="ctr">
              <a:lnSpc>
                <a:spcPct val="100000"/>
              </a:lnSpc>
              <a:spcBef>
                <a:spcPts val="0"/>
              </a:spcBef>
              <a:buNone/>
              <a:defRPr baseline="0">
                <a:solidFill>
                  <a:schemeClr val="tx2"/>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3"/>
          <p:cNvSpPr>
            <a:spLocks noGrp="1"/>
          </p:cNvSpPr>
          <p:nvPr>
            <p:ph type="dt" sz="half" idx="10"/>
          </p:nvPr>
        </p:nvSpPr>
        <p:spPr bwMode="black"/>
        <p:txBody>
          <a:bodyPr/>
          <a:lstStyle>
            <a:lvl1pPr>
              <a:defRPr>
                <a:solidFill>
                  <a:schemeClr val="tx2"/>
                </a:solidFill>
              </a:defRPr>
            </a:lvl1pPr>
          </a:lstStyle>
          <a:p>
            <a:fld id="{466A75E6-E45B-4C5D-981E-7C8ED0C72F5D}" type="datetime1">
              <a:rPr lang="en-US" smtClean="0"/>
              <a:pPr/>
              <a:t>5/21/2024</a:t>
            </a:fld>
            <a:endParaRPr lang="en-US" dirty="0"/>
          </a:p>
        </p:txBody>
      </p:sp>
      <p:sp>
        <p:nvSpPr>
          <p:cNvPr id="5" name="Footer Placeholder 4"/>
          <p:cNvSpPr>
            <a:spLocks noGrp="1"/>
          </p:cNvSpPr>
          <p:nvPr>
            <p:ph type="ftr" sz="quarter" idx="12"/>
          </p:nvPr>
        </p:nvSpPr>
        <p:spPr bwMode="black"/>
        <p:txBody>
          <a:bodyPr/>
          <a:lstStyle>
            <a:lvl1pPr>
              <a:defRPr>
                <a:solidFill>
                  <a:schemeClr val="tx1"/>
                </a:solidFill>
              </a:defRPr>
            </a:lvl1pPr>
          </a:lstStyle>
          <a:p>
            <a:r>
              <a:rPr lang="en-US" dirty="0">
                <a:solidFill>
                  <a:schemeClr val="tx2"/>
                </a:solidFill>
              </a:rPr>
              <a:t>Optional Tagline Goes Here</a:t>
            </a:r>
            <a:r>
              <a:rPr lang="en-US" dirty="0"/>
              <a:t> </a:t>
            </a:r>
            <a:r>
              <a:rPr lang="en-US" dirty="0">
                <a:solidFill>
                  <a:schemeClr val="accent1"/>
                </a:solidFill>
              </a:rPr>
              <a:t>|</a:t>
            </a:r>
            <a:r>
              <a:rPr lang="en-US" dirty="0"/>
              <a:t> </a:t>
            </a:r>
            <a:r>
              <a:rPr lang="en-US" dirty="0">
                <a:solidFill>
                  <a:schemeClr val="tx2"/>
                </a:solidFill>
              </a:rPr>
              <a:t>mn.gov/</a:t>
            </a:r>
            <a:r>
              <a:rPr lang="en-US" dirty="0" err="1">
                <a:solidFill>
                  <a:schemeClr val="tx2"/>
                </a:solidFill>
              </a:rPr>
              <a:t>websiteurl</a:t>
            </a:r>
            <a:endParaRPr lang="en-US" dirty="0">
              <a:solidFill>
                <a:schemeClr val="tx2"/>
              </a:solidFill>
            </a:endParaRPr>
          </a:p>
        </p:txBody>
      </p:sp>
      <p:sp>
        <p:nvSpPr>
          <p:cNvPr id="4" name="Slide Number Placeholder 5"/>
          <p:cNvSpPr>
            <a:spLocks noGrp="1"/>
          </p:cNvSpPr>
          <p:nvPr>
            <p:ph type="sldNum" sz="quarter" idx="11"/>
          </p:nvPr>
        </p:nvSpPr>
        <p:spPr bwMode="black"/>
        <p:txBody>
          <a:bodyPr/>
          <a:lstStyle>
            <a:lvl1pPr>
              <a:defRPr>
                <a:solidFill>
                  <a:schemeClr val="tx2"/>
                </a:solidFill>
              </a:defRPr>
            </a:lvl1pPr>
          </a:lstStyle>
          <a:p>
            <a:fld id="{48F63A3B-78C7-47BE-AE5E-E10140E04643}" type="slidenum">
              <a:rPr lang="en-US" smtClean="0"/>
              <a:pPr/>
              <a:t>‹#›</a:t>
            </a:fld>
            <a:endParaRPr lang="en-US" dirty="0"/>
          </a:p>
        </p:txBody>
      </p:sp>
      <p:sp>
        <p:nvSpPr>
          <p:cNvPr id="6" name="Rectangle 6"/>
          <p:cNvSpPr/>
          <p:nvPr userDrawn="1"/>
        </p:nvSpPr>
        <p:spPr bwMode="white">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7" descr="Minnesota Department of Human Service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8153400" y="311455"/>
            <a:ext cx="3200400" cy="1111147"/>
          </a:xfrm>
          <a:prstGeom prst="rect">
            <a:avLst/>
          </a:prstGeom>
        </p:spPr>
      </p:pic>
    </p:spTree>
    <p:extLst>
      <p:ext uri="{BB962C8B-B14F-4D97-AF65-F5344CB8AC3E}">
        <p14:creationId xmlns:p14="http://schemas.microsoft.com/office/powerpoint/2010/main" val="22908971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hank You (Blue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bwMode="white">
          <a:xfrm>
            <a:off x="838200" y="2212733"/>
            <a:ext cx="10515600" cy="1472163"/>
          </a:xfrm>
        </p:spPr>
        <p:txBody>
          <a:bodyPr>
            <a:noAutofit/>
          </a:bodyPr>
          <a:lstStyle>
            <a:lvl1pPr algn="ctr">
              <a:tabLst>
                <a:tab pos="3770313" algn="l"/>
              </a:tabLst>
              <a:defRPr sz="7000">
                <a:solidFill>
                  <a:schemeClr val="bg1"/>
                </a:solidFill>
              </a:defRPr>
            </a:lvl1pPr>
          </a:lstStyle>
          <a:p>
            <a:r>
              <a:rPr lang="en-US" dirty="0"/>
              <a:t>Thank you!</a:t>
            </a:r>
          </a:p>
        </p:txBody>
      </p:sp>
      <p:sp>
        <p:nvSpPr>
          <p:cNvPr id="11" name="Text Placeholder 6"/>
          <p:cNvSpPr>
            <a:spLocks noGrp="1"/>
          </p:cNvSpPr>
          <p:nvPr>
            <p:ph type="body" sz="quarter" idx="13" hasCustomPrompt="1"/>
          </p:nvPr>
        </p:nvSpPr>
        <p:spPr bwMode="white">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bwMode="white"/>
        <p:txBody>
          <a:bodyPr/>
          <a:lstStyle>
            <a:lvl1pPr>
              <a:defRPr>
                <a:solidFill>
                  <a:schemeClr val="bg1"/>
                </a:solidFill>
              </a:defRPr>
            </a:lvl1pPr>
          </a:lstStyle>
          <a:p>
            <a:fld id="{D094F804-653A-41F1-A565-1098D9DEB37A}" type="datetime1">
              <a:rPr lang="en-US" smtClean="0"/>
              <a:t>5/21/2024</a:t>
            </a:fld>
            <a:endParaRPr lang="en-US" dirty="0"/>
          </a:p>
        </p:txBody>
      </p:sp>
      <p:sp>
        <p:nvSpPr>
          <p:cNvPr id="5" name="Footer Placeholder 4"/>
          <p:cNvSpPr>
            <a:spLocks noGrp="1"/>
          </p:cNvSpPr>
          <p:nvPr>
            <p:ph type="ftr" sz="quarter" idx="12"/>
          </p:nvPr>
        </p:nvSpPr>
        <p:spPr bwMode="white"/>
        <p:txBody>
          <a:bodyPr/>
          <a:lstStyle>
            <a:lvl1pPr>
              <a:defRPr>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4" name="Slide Number Placeholder 3"/>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dirty="0"/>
          </a:p>
        </p:txBody>
      </p:sp>
      <p:sp>
        <p:nvSpPr>
          <p:cNvPr id="8" name="Rectangle 7"/>
          <p:cNvSpPr/>
          <p:nvPr userDrawn="1"/>
        </p:nvSpPr>
        <p:spPr bwMode="white">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8" descr="Minnesota Department of Human Service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8153400" y="311455"/>
            <a:ext cx="3200400" cy="1111147"/>
          </a:xfrm>
          <a:prstGeom prst="rect">
            <a:avLst/>
          </a:prstGeom>
        </p:spPr>
      </p:pic>
    </p:spTree>
    <p:extLst>
      <p:ext uri="{BB962C8B-B14F-4D97-AF65-F5344CB8AC3E}">
        <p14:creationId xmlns:p14="http://schemas.microsoft.com/office/powerpoint/2010/main" val="210960857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9839C-7D7A-49F1-8BFE-85C6C7D78BE7}"/>
              </a:ext>
            </a:extLst>
          </p:cNvPr>
          <p:cNvSpPr>
            <a:spLocks noGrp="1"/>
          </p:cNvSpPr>
          <p:nvPr>
            <p:ph type="title"/>
          </p:nvPr>
        </p:nvSpPr>
        <p:spPr>
          <a:xfrm>
            <a:off x="905256" y="590668"/>
            <a:ext cx="9914859" cy="1329004"/>
          </a:xfrm>
        </p:spPr>
        <p:txBody>
          <a:bodyPr>
            <a:normAutofit/>
          </a:bodyPr>
          <a:lstStyle>
            <a:lvl1pPr>
              <a:lnSpc>
                <a:spcPct val="100000"/>
              </a:lnSpc>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7E748DC-EBB9-44C6-8566-38F87FF7FD53}"/>
              </a:ext>
            </a:extLst>
          </p:cNvPr>
          <p:cNvSpPr>
            <a:spLocks noGrp="1"/>
          </p:cNvSpPr>
          <p:nvPr>
            <p:ph idx="1"/>
          </p:nvPr>
        </p:nvSpPr>
        <p:spPr>
          <a:xfrm>
            <a:off x="914400" y="1919673"/>
            <a:ext cx="9914860" cy="412331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7342198-F50F-4C8A-9BD9-4CC3950F8FA8}"/>
              </a:ext>
            </a:extLst>
          </p:cNvPr>
          <p:cNvSpPr>
            <a:spLocks noGrp="1"/>
          </p:cNvSpPr>
          <p:nvPr>
            <p:ph type="dt" sz="half" idx="10"/>
          </p:nvPr>
        </p:nvSpPr>
        <p:spPr>
          <a:xfrm>
            <a:off x="9323285" y="6434524"/>
            <a:ext cx="2067867" cy="365125"/>
          </a:xfrm>
        </p:spPr>
        <p:txBody>
          <a:bodyPr/>
          <a:lstStyle>
            <a:lvl1pPr algn="r">
              <a:defRPr>
                <a:solidFill>
                  <a:schemeClr val="bg1"/>
                </a:solidFill>
              </a:defRPr>
            </a:lvl1pPr>
          </a:lstStyle>
          <a:p>
            <a:fld id="{32637B58-87C1-446D-BDA9-B06F4BCF7782}" type="datetimeFigureOut">
              <a:rPr lang="en-US" smtClean="0"/>
              <a:t>5/21/2024</a:t>
            </a:fld>
            <a:endParaRPr lang="en-US" dirty="0"/>
          </a:p>
        </p:txBody>
      </p:sp>
      <p:sp>
        <p:nvSpPr>
          <p:cNvPr id="5" name="Footer Placeholder 4">
            <a:extLst>
              <a:ext uri="{FF2B5EF4-FFF2-40B4-BE49-F238E27FC236}">
                <a16:creationId xmlns:a16="http://schemas.microsoft.com/office/drawing/2014/main" id="{BFA2F5AB-D8C6-4AE1-8FAE-CD0499CB6D03}"/>
              </a:ext>
            </a:extLst>
          </p:cNvPr>
          <p:cNvSpPr>
            <a:spLocks noGrp="1"/>
          </p:cNvSpPr>
          <p:nvPr>
            <p:ph type="ftr" sz="quarter" idx="11"/>
          </p:nvPr>
        </p:nvSpPr>
        <p:spPr>
          <a:xfrm>
            <a:off x="173736" y="6437376"/>
            <a:ext cx="3775914" cy="365125"/>
          </a:xfrm>
        </p:spPr>
        <p:txBody>
          <a:bodyPr/>
          <a:lstStyle>
            <a:lvl1pPr algn="l">
              <a:defRPr>
                <a:solidFill>
                  <a:schemeClr val="accent2"/>
                </a:solidFill>
              </a:defRPr>
            </a:lvl1pPr>
          </a:lstStyle>
          <a:p>
            <a:endParaRPr lang="en-US" dirty="0"/>
          </a:p>
        </p:txBody>
      </p:sp>
      <p:sp>
        <p:nvSpPr>
          <p:cNvPr id="6" name="Slide Number Placeholder 5">
            <a:extLst>
              <a:ext uri="{FF2B5EF4-FFF2-40B4-BE49-F238E27FC236}">
                <a16:creationId xmlns:a16="http://schemas.microsoft.com/office/drawing/2014/main" id="{175C58D8-B582-4DB3-A94D-056240199750}"/>
              </a:ext>
            </a:extLst>
          </p:cNvPr>
          <p:cNvSpPr>
            <a:spLocks noGrp="1"/>
          </p:cNvSpPr>
          <p:nvPr>
            <p:ph type="sldNum" sz="quarter" idx="12"/>
          </p:nvPr>
        </p:nvSpPr>
        <p:spPr>
          <a:xfrm>
            <a:off x="11391152" y="6434524"/>
            <a:ext cx="693261" cy="365125"/>
          </a:xfrm>
        </p:spPr>
        <p:txBody>
          <a:bodyPr/>
          <a:lstStyle>
            <a:lvl1pPr>
              <a:defRPr>
                <a:solidFill>
                  <a:schemeClr val="bg1"/>
                </a:solidFill>
              </a:defRPr>
            </a:lvl1pPr>
          </a:lstStyle>
          <a:p>
            <a:fld id="{08AB70BE-1769-45B8-85A6-0C837432C7E6}" type="slidenum">
              <a:rPr lang="en-US" smtClean="0"/>
              <a:t>‹#›</a:t>
            </a:fld>
            <a:endParaRPr lang="en-US" dirty="0"/>
          </a:p>
        </p:txBody>
      </p:sp>
    </p:spTree>
    <p:extLst>
      <p:ext uri="{BB962C8B-B14F-4D97-AF65-F5344CB8AC3E}">
        <p14:creationId xmlns:p14="http://schemas.microsoft.com/office/powerpoint/2010/main" val="46447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White)">
    <p:bg bwMode="gray">
      <p:bgRef idx="1001">
        <a:schemeClr val="bg1"/>
      </p:bgRef>
    </p:bg>
    <p:spTree>
      <p:nvGrpSpPr>
        <p:cNvPr id="1" name=""/>
        <p:cNvGrpSpPr/>
        <p:nvPr/>
      </p:nvGrpSpPr>
      <p:grpSpPr>
        <a:xfrm>
          <a:off x="0" y="0"/>
          <a:ext cx="0" cy="0"/>
          <a:chOff x="0" y="0"/>
          <a:chExt cx="0" cy="0"/>
        </a:xfrm>
      </p:grpSpPr>
      <p:sp>
        <p:nvSpPr>
          <p:cNvPr id="15"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4"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3" name="Content Placeholder 3"/>
          <p:cNvSpPr>
            <a:spLocks noGrp="1"/>
          </p:cNvSpPr>
          <p:nvPr>
            <p:ph idx="1"/>
          </p:nvPr>
        </p:nvSpPr>
        <p:spPr bwMode="gray">
          <a:xfrm>
            <a:off x="838200" y="1594624"/>
            <a:ext cx="10515600" cy="4582339"/>
          </a:xfrm>
          <a:noFill/>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4"/>
          <p:cNvSpPr>
            <a:spLocks noGrp="1"/>
          </p:cNvSpPr>
          <p:nvPr>
            <p:ph type="dt" sz="half" idx="10"/>
          </p:nvPr>
        </p:nvSpPr>
        <p:spPr bwMode="black"/>
        <p:txBody>
          <a:bodyPr/>
          <a:lstStyle/>
          <a:p>
            <a:fld id="{824D5D47-1752-4D84-8BFB-C2F71A34C932}" type="datetime1">
              <a:rPr lang="en-US" smtClean="0"/>
              <a:t>5/21/2024</a:t>
            </a:fld>
            <a:endParaRPr lang="en-US" dirty="0"/>
          </a:p>
        </p:txBody>
      </p:sp>
      <p:sp>
        <p:nvSpPr>
          <p:cNvPr id="10" name="Footer Placeholder 5"/>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6"/>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8"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32499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bwMode="gray">
      <p:bgPr>
        <a:solidFill>
          <a:schemeClr val="bg1"/>
        </a:solidFill>
        <a:effectLst/>
      </p:bgPr>
    </p:bg>
    <p:spTree>
      <p:nvGrpSpPr>
        <p:cNvPr id="1" name=""/>
        <p:cNvGrpSpPr/>
        <p:nvPr/>
      </p:nvGrpSpPr>
      <p:grpSpPr>
        <a:xfrm>
          <a:off x="0" y="0"/>
          <a:ext cx="0" cy="0"/>
          <a:chOff x="0" y="0"/>
          <a:chExt cx="0" cy="0"/>
        </a:xfrm>
      </p:grpSpPr>
      <p:sp>
        <p:nvSpPr>
          <p:cNvPr id="17"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6"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3" name="Content Placeholder 3"/>
          <p:cNvSpPr>
            <a:spLocks noGrp="1"/>
          </p:cNvSpPr>
          <p:nvPr>
            <p:ph sz="half" idx="1"/>
          </p:nvPr>
        </p:nvSpPr>
        <p:spPr bwMode="gray">
          <a:xfrm>
            <a:off x="838200" y="1594624"/>
            <a:ext cx="5181600" cy="4582339"/>
          </a:xfrm>
          <a:no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4"/>
          <p:cNvSpPr>
            <a:spLocks noGrp="1"/>
          </p:cNvSpPr>
          <p:nvPr>
            <p:ph sz="half" idx="2"/>
          </p:nvPr>
        </p:nvSpPr>
        <p:spPr bwMode="gray">
          <a:xfrm>
            <a:off x="6172200" y="1594624"/>
            <a:ext cx="5181600" cy="4582339"/>
          </a:xfrm>
          <a:no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5"/>
          <p:cNvSpPr>
            <a:spLocks noGrp="1"/>
          </p:cNvSpPr>
          <p:nvPr>
            <p:ph type="dt" sz="half" idx="10"/>
          </p:nvPr>
        </p:nvSpPr>
        <p:spPr bwMode="black"/>
        <p:txBody>
          <a:bodyPr/>
          <a:lstStyle/>
          <a:p>
            <a:fld id="{7C198DD1-C477-482D-A126-3FBDD1778E48}" type="datetime1">
              <a:rPr lang="en-US" smtClean="0"/>
              <a:t>5/21/2024</a:t>
            </a:fld>
            <a:endParaRPr lang="en-US" dirty="0"/>
          </a:p>
        </p:txBody>
      </p:sp>
      <p:sp>
        <p:nvSpPr>
          <p:cNvPr id="11" name="Footer Placeholder 6"/>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7" name="Slide Number Placeholder 7"/>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10" name="Rectangle 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Tree>
    <p:extLst>
      <p:ext uri="{BB962C8B-B14F-4D97-AF65-F5344CB8AC3E}">
        <p14:creationId xmlns:p14="http://schemas.microsoft.com/office/powerpoint/2010/main" val="716610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Boxed)">
    <p:bg bwMode="auto">
      <p:bgPr>
        <a:solidFill>
          <a:srgbClr val="E8E8E8"/>
        </a:solidFill>
        <a:effectLst/>
      </p:bgPr>
    </p:bg>
    <p:spTree>
      <p:nvGrpSpPr>
        <p:cNvPr id="1" name=""/>
        <p:cNvGrpSpPr/>
        <p:nvPr/>
      </p:nvGrpSpPr>
      <p:grpSpPr>
        <a:xfrm>
          <a:off x="0" y="0"/>
          <a:ext cx="0" cy="0"/>
          <a:chOff x="0" y="0"/>
          <a:chExt cx="0" cy="0"/>
        </a:xfrm>
      </p:grpSpPr>
      <p:sp>
        <p:nvSpPr>
          <p:cNvPr id="15"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4"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2" name="Rectangle 1"/>
          <p:cNvSpPr/>
          <p:nvPr userDrawn="1"/>
        </p:nvSpPr>
        <p:spPr>
          <a:xfrm>
            <a:off x="838200" y="1335281"/>
            <a:ext cx="10515600" cy="4841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ontent Placeholder 3"/>
          <p:cNvSpPr>
            <a:spLocks noGrp="1"/>
          </p:cNvSpPr>
          <p:nvPr>
            <p:ph idx="1"/>
          </p:nvPr>
        </p:nvSpPr>
        <p:spPr bwMode="gray">
          <a:xfrm>
            <a:off x="838200" y="1335281"/>
            <a:ext cx="10515600" cy="4841683"/>
          </a:xfrm>
          <a:noFill/>
        </p:spPr>
        <p:txBody>
          <a:bodyPr lIns="182880" tIns="301752" rIns="182880"/>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4"/>
          <p:cNvSpPr>
            <a:spLocks noGrp="1"/>
          </p:cNvSpPr>
          <p:nvPr>
            <p:ph type="dt" sz="half" idx="10"/>
          </p:nvPr>
        </p:nvSpPr>
        <p:spPr bwMode="black"/>
        <p:txBody>
          <a:bodyPr/>
          <a:lstStyle/>
          <a:p>
            <a:fld id="{9A198C9B-0587-4A1E-9E03-E4C9FE222F08}" type="datetime1">
              <a:rPr lang="en-US" smtClean="0"/>
              <a:t>5/21/2024</a:t>
            </a:fld>
            <a:endParaRPr lang="en-US" dirty="0"/>
          </a:p>
        </p:txBody>
      </p:sp>
      <p:sp>
        <p:nvSpPr>
          <p:cNvPr id="11" name="Footer Placeholder 5"/>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6"/>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48584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bwMode="auto">
      <p:bgPr>
        <a:solidFill>
          <a:srgbClr val="E8E8E8"/>
        </a:solidFill>
        <a:effectLst/>
      </p:bgPr>
    </p:bg>
    <p:spTree>
      <p:nvGrpSpPr>
        <p:cNvPr id="1" name=""/>
        <p:cNvGrpSpPr/>
        <p:nvPr/>
      </p:nvGrpSpPr>
      <p:grpSpPr>
        <a:xfrm>
          <a:off x="0" y="0"/>
          <a:ext cx="0" cy="0"/>
          <a:chOff x="0" y="0"/>
          <a:chExt cx="0" cy="0"/>
        </a:xfrm>
      </p:grpSpPr>
      <p:sp>
        <p:nvSpPr>
          <p:cNvPr id="16"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5"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10" name="Rectangle 9"/>
          <p:cNvSpPr/>
          <p:nvPr userDrawn="1"/>
        </p:nvSpPr>
        <p:spPr>
          <a:xfrm>
            <a:off x="838200" y="1594624"/>
            <a:ext cx="5181600" cy="45823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3"/>
          <p:cNvSpPr>
            <a:spLocks noGrp="1"/>
          </p:cNvSpPr>
          <p:nvPr>
            <p:ph sz="half" idx="1"/>
          </p:nvPr>
        </p:nvSpPr>
        <p:spPr bwMode="gray">
          <a:xfrm>
            <a:off x="838200" y="1594624"/>
            <a:ext cx="5181600" cy="4582339"/>
          </a:xfrm>
          <a:noFill/>
        </p:spPr>
        <p:txBody>
          <a:bodyPr lIns="182880" tIns="182880" rIns="18288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p:cNvSpPr/>
          <p:nvPr userDrawn="1"/>
        </p:nvSpPr>
        <p:spPr>
          <a:xfrm>
            <a:off x="6172200" y="1594624"/>
            <a:ext cx="5181600" cy="45823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4"/>
          <p:cNvSpPr>
            <a:spLocks noGrp="1"/>
          </p:cNvSpPr>
          <p:nvPr>
            <p:ph sz="half" idx="2"/>
          </p:nvPr>
        </p:nvSpPr>
        <p:spPr bwMode="gray">
          <a:xfrm>
            <a:off x="6172200" y="1594624"/>
            <a:ext cx="5181600" cy="4582339"/>
          </a:xfrm>
          <a:noFill/>
        </p:spPr>
        <p:txBody>
          <a:bodyPr lIns="182880" tIns="182880" rIns="18288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5"/>
          <p:cNvSpPr>
            <a:spLocks noGrp="1"/>
          </p:cNvSpPr>
          <p:nvPr>
            <p:ph type="dt" sz="half" idx="10"/>
          </p:nvPr>
        </p:nvSpPr>
        <p:spPr bwMode="black"/>
        <p:txBody>
          <a:bodyPr/>
          <a:lstStyle/>
          <a:p>
            <a:fld id="{5485A5BA-A5F9-4138-9E4B-FFD626F6437A}" type="datetime1">
              <a:rPr lang="en-US" smtClean="0"/>
              <a:t>5/21/2024</a:t>
            </a:fld>
            <a:endParaRPr lang="en-US" dirty="0"/>
          </a:p>
        </p:txBody>
      </p:sp>
      <p:sp>
        <p:nvSpPr>
          <p:cNvPr id="11" name="Footer Placeholder 6"/>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7" name="Slide Number Placeholder 7"/>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9" name="Rectangle 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5380107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bwMode="black">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068C556E-7101-4471-A958-3911E20944AB}" type="datetime1">
              <a:rPr lang="en-US" smtClean="0"/>
              <a:t>5/21/2024</a:t>
            </a:fld>
            <a:endParaRPr lang="en-US" dirty="0"/>
          </a:p>
        </p:txBody>
      </p:sp>
      <p:sp>
        <p:nvSpPr>
          <p:cNvPr id="12"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4"/>
          </p:nvPr>
        </p:nvSpPr>
        <p:spPr bwMode="black">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99" r:id="rId1"/>
    <p:sldLayoutId id="2147483788" r:id="rId2"/>
    <p:sldLayoutId id="2147483787" r:id="rId3"/>
    <p:sldLayoutId id="2147483795" r:id="rId4"/>
    <p:sldLayoutId id="2147483711" r:id="rId5"/>
    <p:sldLayoutId id="2147483712" r:id="rId6"/>
    <p:sldLayoutId id="2147483790" r:id="rId7"/>
    <p:sldLayoutId id="2147483789" r:id="rId8"/>
    <p:sldLayoutId id="2147483714" r:id="rId9"/>
    <p:sldLayoutId id="2147483780" r:id="rId10"/>
    <p:sldLayoutId id="2147483773" r:id="rId11"/>
    <p:sldLayoutId id="2147483800" r:id="rId12"/>
    <p:sldLayoutId id="2147483688" r:id="rId13"/>
    <p:sldLayoutId id="2147483826" r:id="rId14"/>
    <p:sldLayoutId id="2147483801" r:id="rId15"/>
    <p:sldLayoutId id="2147483802" r:id="rId16"/>
    <p:sldLayoutId id="2147483803" r:id="rId17"/>
    <p:sldLayoutId id="2147483744" r:id="rId18"/>
    <p:sldLayoutId id="2147483793" r:id="rId19"/>
    <p:sldLayoutId id="2147483767" r:id="rId20"/>
    <p:sldLayoutId id="2147483771" r:id="rId21"/>
    <p:sldLayoutId id="2147483772" r:id="rId22"/>
    <p:sldLayoutId id="2147483820" r:id="rId23"/>
    <p:sldLayoutId id="2147483769" r:id="rId24"/>
    <p:sldLayoutId id="2147483770" r:id="rId25"/>
    <p:sldLayoutId id="2147483829" r:id="rId26"/>
    <p:sldLayoutId id="2147483732" r:id="rId27"/>
    <p:sldLayoutId id="2147483794" r:id="rId28"/>
    <p:sldLayoutId id="2147483733" r:id="rId29"/>
    <p:sldLayoutId id="2147483821" r:id="rId30"/>
    <p:sldLayoutId id="2147483805" r:id="rId31"/>
    <p:sldLayoutId id="2147483806" r:id="rId32"/>
    <p:sldLayoutId id="2147483822" r:id="rId33"/>
    <p:sldLayoutId id="2147483750" r:id="rId34"/>
    <p:sldLayoutId id="2147483765" r:id="rId35"/>
    <p:sldLayoutId id="2147483823" r:id="rId36"/>
    <p:sldLayoutId id="2147483809" r:id="rId37"/>
    <p:sldLayoutId id="2147483808" r:id="rId38"/>
    <p:sldLayoutId id="2147483824" r:id="rId39"/>
    <p:sldLayoutId id="2147483781" r:id="rId40"/>
    <p:sldLayoutId id="2147483825" r:id="rId41"/>
    <p:sldLayoutId id="2147483807" r:id="rId42"/>
    <p:sldLayoutId id="2147483819" r:id="rId43"/>
    <p:sldLayoutId id="2147483738" r:id="rId44"/>
    <p:sldLayoutId id="2147483739" r:id="rId45"/>
    <p:sldLayoutId id="2147483754" r:id="rId46"/>
    <p:sldLayoutId id="2147483755" r:id="rId47"/>
    <p:sldLayoutId id="2147483759" r:id="rId48"/>
    <p:sldLayoutId id="2147483753" r:id="rId49"/>
    <p:sldLayoutId id="2147483763" r:id="rId50"/>
    <p:sldLayoutId id="2147483762" r:id="rId51"/>
    <p:sldLayoutId id="2147483797" r:id="rId52"/>
    <p:sldLayoutId id="2147483827" r:id="rId53"/>
    <p:sldLayoutId id="2147483831" r:id="rId5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Minnesota State Capitol Building in Saint Paul">
            <a:extLst>
              <a:ext uri="{FF2B5EF4-FFF2-40B4-BE49-F238E27FC236}">
                <a16:creationId xmlns:a16="http://schemas.microsoft.com/office/drawing/2014/main" id="{9A6A93DD-9566-5ED3-D826-071885C5A8A8}"/>
              </a:ext>
            </a:extLst>
          </p:cNvPr>
          <p:cNvPicPr>
            <a:picLocks noGrp="1" noChangeAspect="1" noChangeArrowheads="1"/>
          </p:cNvPicPr>
          <p:nvPr>
            <p:ph type="pic" sz="quarter" idx="13"/>
          </p:nvPr>
        </p:nvPicPr>
        <p:blipFill rotWithShape="1">
          <a:blip r:embed="rId2">
            <a:extLst>
              <a:ext uri="{28A0092B-C50C-407E-A947-70E740481C1C}">
                <a14:useLocalDpi xmlns:a14="http://schemas.microsoft.com/office/drawing/2010/main" val="0"/>
              </a:ext>
            </a:extLst>
          </a:blip>
          <a:srcRect t="7865" b="7865"/>
          <a:stretch/>
        </p:blipFill>
        <p:spPr bwMode="auto">
          <a:xfrm>
            <a:off x="20" y="10"/>
            <a:ext cx="12191980" cy="6857990"/>
          </a:xfrm>
          <a:prstGeom prst="rect">
            <a:avLst/>
          </a:prstGeom>
          <a:solidFill>
            <a:srgbClr val="FFFFFF"/>
          </a:solidFill>
        </p:spPr>
      </p:pic>
      <p:sp>
        <p:nvSpPr>
          <p:cNvPr id="4" name="Title 3">
            <a:extLst>
              <a:ext uri="{FF2B5EF4-FFF2-40B4-BE49-F238E27FC236}">
                <a16:creationId xmlns:a16="http://schemas.microsoft.com/office/drawing/2014/main" id="{AC949152-8931-0CF6-72EE-799EFAE16F74}"/>
              </a:ext>
            </a:extLst>
          </p:cNvPr>
          <p:cNvSpPr>
            <a:spLocks noGrp="1"/>
          </p:cNvSpPr>
          <p:nvPr>
            <p:ph type="title"/>
          </p:nvPr>
        </p:nvSpPr>
        <p:spPr>
          <a:xfrm>
            <a:off x="6304108" y="685800"/>
            <a:ext cx="5486400" cy="5486400"/>
          </a:xfrm>
        </p:spPr>
        <p:txBody>
          <a:bodyPr anchor="ctr">
            <a:normAutofit/>
          </a:bodyPr>
          <a:lstStyle/>
          <a:p>
            <a:r>
              <a:rPr lang="en-US" dirty="0"/>
              <a:t>Child Care Legislation-  2024 session</a:t>
            </a:r>
            <a:br>
              <a:rPr lang="en-US" dirty="0"/>
            </a:br>
            <a:r>
              <a:rPr lang="en-US" sz="2400" dirty="0"/>
              <a:t>as of 5/10/2024</a:t>
            </a:r>
          </a:p>
        </p:txBody>
      </p:sp>
    </p:spTree>
    <p:extLst>
      <p:ext uri="{BB962C8B-B14F-4D97-AF65-F5344CB8AC3E}">
        <p14:creationId xmlns:p14="http://schemas.microsoft.com/office/powerpoint/2010/main" val="3874231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AD957B8-27E4-4054-B7C0-932AB276F796}"/>
              </a:ext>
            </a:extLst>
          </p:cNvPr>
          <p:cNvSpPr>
            <a:spLocks noGrp="1"/>
          </p:cNvSpPr>
          <p:nvPr>
            <p:ph type="title"/>
          </p:nvPr>
        </p:nvSpPr>
        <p:spPr>
          <a:xfrm>
            <a:off x="838200" y="125695"/>
            <a:ext cx="10515600" cy="813068"/>
          </a:xfrm>
        </p:spPr>
        <p:txBody>
          <a:bodyPr>
            <a:normAutofit fontScale="90000"/>
          </a:bodyPr>
          <a:lstStyle/>
          <a:p>
            <a:pPr algn="l"/>
            <a:br>
              <a:rPr lang="en-US" sz="3600" kern="100" dirty="0">
                <a:effectLst/>
                <a:latin typeface="Aptos" panose="020B0004020202020204" pitchFamily="34" charset="0"/>
                <a:ea typeface="Aptos" panose="020B0004020202020204" pitchFamily="34" charset="0"/>
                <a:cs typeface="Times New Roman" panose="02020603050405020304" pitchFamily="18" charset="0"/>
              </a:rPr>
            </a:br>
            <a:r>
              <a:rPr lang="en-US" sz="3600" b="1" kern="100" dirty="0">
                <a:effectLst/>
                <a:latin typeface="Aptos" panose="020B0004020202020204" pitchFamily="34" charset="0"/>
                <a:ea typeface="Aptos" panose="020B0004020202020204" pitchFamily="34" charset="0"/>
                <a:cs typeface="Times New Roman" panose="02020603050405020304" pitchFamily="18" charset="0"/>
              </a:rPr>
              <a:t>Omnibus Agriculture bill- </a:t>
            </a:r>
            <a:r>
              <a:rPr lang="en-US" b="1" kern="100" dirty="0">
                <a:latin typeface="Aptos" panose="020B0004020202020204" pitchFamily="34" charset="0"/>
                <a:ea typeface="Aptos" panose="020B0004020202020204" pitchFamily="34" charset="0"/>
                <a:cs typeface="Times New Roman" panose="02020603050405020304" pitchFamily="18" charset="0"/>
              </a:rPr>
              <a:t>SF 4942</a:t>
            </a:r>
            <a:br>
              <a:rPr lang="en-US" sz="3600"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latin typeface="Aptos" panose="020B0004020202020204" pitchFamily="34" charset="0"/>
            </a:endParaRPr>
          </a:p>
        </p:txBody>
      </p:sp>
      <p:sp>
        <p:nvSpPr>
          <p:cNvPr id="5" name="Content Placeholder 4">
            <a:extLst>
              <a:ext uri="{FF2B5EF4-FFF2-40B4-BE49-F238E27FC236}">
                <a16:creationId xmlns:a16="http://schemas.microsoft.com/office/drawing/2014/main" id="{F86D1E36-483F-5508-B170-E9F5D758F212}"/>
              </a:ext>
            </a:extLst>
          </p:cNvPr>
          <p:cNvSpPr>
            <a:spLocks noGrp="1"/>
          </p:cNvSpPr>
          <p:nvPr>
            <p:ph idx="1"/>
          </p:nvPr>
        </p:nvSpPr>
        <p:spPr/>
        <p:txBody>
          <a:bodyPr>
            <a:normAutofit/>
          </a:bodyPr>
          <a:lstStyle/>
          <a:p>
            <a:pPr marL="0" indent="0">
              <a:lnSpc>
                <a:spcPct val="107000"/>
              </a:lnSpc>
              <a:spcBef>
                <a:spcPts val="0"/>
              </a:spcBef>
              <a:spcAft>
                <a:spcPts val="0"/>
              </a:spcAft>
              <a:buNone/>
            </a:pPr>
            <a:endParaRPr lang="en-US" sz="18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601B04BD-1710-A143-5541-FC4A4AB87358}"/>
              </a:ext>
            </a:extLst>
          </p:cNvPr>
          <p:cNvSpPr txBox="1"/>
          <p:nvPr/>
        </p:nvSpPr>
        <p:spPr>
          <a:xfrm>
            <a:off x="457200" y="1527551"/>
            <a:ext cx="11034793" cy="4131259"/>
          </a:xfrm>
          <a:prstGeom prst="rect">
            <a:avLst/>
          </a:prstGeom>
          <a:noFill/>
        </p:spPr>
        <p:txBody>
          <a:bodyPr wrap="square">
            <a:spAutoFit/>
          </a:bodyPr>
          <a:lstStyle/>
          <a:p>
            <a:pPr>
              <a:lnSpc>
                <a:spcPct val="107000"/>
              </a:lnSpc>
              <a:spcBef>
                <a:spcPts val="0"/>
              </a:spcBef>
              <a:spcAft>
                <a:spcPts val="0"/>
              </a:spcAft>
            </a:pPr>
            <a:r>
              <a:rPr lang="en-US" sz="2100" b="1" kern="0" dirty="0">
                <a:solidFill>
                  <a:srgbClr val="FF0000"/>
                </a:solidFill>
                <a:effectLst/>
                <a:latin typeface="Aptos" panose="020B0004020202020204" pitchFamily="34" charset="0"/>
                <a:ea typeface="Times New Roman" panose="02020603050405020304" pitchFamily="18" charset="0"/>
                <a:cs typeface="Arial" panose="020B0604020202020204" pitchFamily="34" charset="0"/>
              </a:rPr>
              <a:t>HF 4975 (now SF 4942)- Passed </a:t>
            </a:r>
            <a:r>
              <a:rPr lang="en-US" sz="2100" b="1" kern="0" dirty="0">
                <a:solidFill>
                  <a:srgbClr val="FF0000"/>
                </a:solidFill>
                <a:latin typeface="Aptos" panose="020B0004020202020204" pitchFamily="34" charset="0"/>
                <a:ea typeface="Times New Roman" panose="02020603050405020304" pitchFamily="18" charset="0"/>
                <a:cs typeface="Arial" panose="020B0604020202020204" pitchFamily="34" charset="0"/>
              </a:rPr>
              <a:t>the House floor 68-59 on 5/9. Awaiting conferees</a:t>
            </a:r>
            <a:endParaRPr lang="en-US" sz="2100" b="1" kern="0" dirty="0">
              <a:solidFill>
                <a:srgbClr val="FF0000"/>
              </a:solidFill>
              <a:effectLst/>
              <a:latin typeface="Aptos" panose="020B0004020202020204" pitchFamily="34" charset="0"/>
              <a:ea typeface="Times New Roman" panose="02020603050405020304" pitchFamily="18" charset="0"/>
              <a:cs typeface="Arial" panose="020B0604020202020204" pitchFamily="34" charset="0"/>
            </a:endParaRPr>
          </a:p>
          <a:p>
            <a:pPr>
              <a:lnSpc>
                <a:spcPct val="107000"/>
              </a:lnSpc>
              <a:spcBef>
                <a:spcPts val="0"/>
              </a:spcBef>
              <a:spcAft>
                <a:spcPts val="0"/>
              </a:spcAft>
            </a:pPr>
            <a:r>
              <a:rPr lang="en-US" sz="2100" b="1" kern="0" dirty="0">
                <a:solidFill>
                  <a:srgbClr val="FF0000"/>
                </a:solidFill>
                <a:latin typeface="Aptos" panose="020B0004020202020204" pitchFamily="34" charset="0"/>
                <a:ea typeface="Times New Roman" panose="02020603050405020304" pitchFamily="18" charset="0"/>
                <a:cs typeface="Arial" panose="020B0604020202020204" pitchFamily="34" charset="0"/>
              </a:rPr>
              <a:t>SF 4249-Passed the Senate floor 5/6 on a vote of 36-30. Awaiting conferees</a:t>
            </a:r>
            <a:endParaRPr lang="en-US" sz="2100" b="1" kern="0" dirty="0">
              <a:solidFill>
                <a:srgbClr val="FF0000"/>
              </a:solidFill>
              <a:effectLst/>
              <a:latin typeface="Aptos" panose="020B0004020202020204" pitchFamily="34" charset="0"/>
              <a:ea typeface="Times New Roman" panose="02020603050405020304" pitchFamily="18" charset="0"/>
              <a:cs typeface="Arial" panose="020B0604020202020204" pitchFamily="34" charset="0"/>
            </a:endParaRPr>
          </a:p>
          <a:p>
            <a:pPr>
              <a:lnSpc>
                <a:spcPct val="107000"/>
              </a:lnSpc>
              <a:spcBef>
                <a:spcPts val="0"/>
              </a:spcBef>
              <a:spcAft>
                <a:spcPts val="0"/>
              </a:spcAft>
            </a:pPr>
            <a:endParaRPr lang="en-US" sz="2100" b="1" kern="0" dirty="0">
              <a:latin typeface="Aptos" panose="020B0004020202020204" pitchFamily="34" charset="0"/>
              <a:ea typeface="Times New Roman" panose="02020603050405020304" pitchFamily="18" charset="0"/>
              <a:cs typeface="Arial" panose="020B0604020202020204" pitchFamily="34" charset="0"/>
            </a:endParaRPr>
          </a:p>
          <a:p>
            <a:pPr>
              <a:lnSpc>
                <a:spcPct val="107000"/>
              </a:lnSpc>
              <a:spcBef>
                <a:spcPts val="0"/>
              </a:spcBef>
              <a:spcAft>
                <a:spcPts val="0"/>
              </a:spcAft>
            </a:pPr>
            <a:r>
              <a:rPr lang="en-US" sz="2000" b="1" dirty="0">
                <a:solidFill>
                  <a:schemeClr val="tx1"/>
                </a:solidFill>
                <a:latin typeface="Aptos" panose="020B0004020202020204" pitchFamily="34" charset="0"/>
              </a:rPr>
              <a:t>HF 4163 (Norris) /SF 3528 (Gustafson) —</a:t>
            </a:r>
            <a:r>
              <a:rPr lang="en-US" sz="2000" dirty="0">
                <a:solidFill>
                  <a:schemeClr val="tx1"/>
                </a:solidFill>
                <a:latin typeface="Aptos" panose="020B0004020202020204" pitchFamily="34" charset="0"/>
              </a:rPr>
              <a:t>Modify farm-to-school program requirements to include child care facilities. This will provide increased access to food and the purchase of equipment and agricultural products.</a:t>
            </a:r>
          </a:p>
          <a:p>
            <a:pPr marL="0" indent="0">
              <a:lnSpc>
                <a:spcPct val="107000"/>
              </a:lnSpc>
              <a:spcBef>
                <a:spcPts val="0"/>
              </a:spcBef>
              <a:spcAft>
                <a:spcPts val="0"/>
              </a:spcAft>
              <a:buNone/>
            </a:pPr>
            <a:r>
              <a:rPr lang="en-US" sz="1600" b="1" i="1" dirty="0">
                <a:solidFill>
                  <a:srgbClr val="FF0000"/>
                </a:solidFill>
                <a:latin typeface="Aptos" panose="020B0004020202020204" pitchFamily="34" charset="0"/>
              </a:rPr>
              <a:t>Included in the House and Senate Agriculture and Rural Policy Omnibus bill. House allocation is for $1.3m in 2025, including early education and schools; Senate allocation is $100,000 specifically for early childhood education settings, including child care centers and family child care homes. </a:t>
            </a:r>
          </a:p>
          <a:p>
            <a:pPr marL="0" indent="0">
              <a:lnSpc>
                <a:spcPct val="107000"/>
              </a:lnSpc>
              <a:spcBef>
                <a:spcPts val="0"/>
              </a:spcBef>
              <a:spcAft>
                <a:spcPts val="0"/>
              </a:spcAft>
              <a:buNone/>
            </a:pPr>
            <a:endParaRPr lang="en-US" sz="1200" dirty="0">
              <a:latin typeface="Aptos" panose="020B0004020202020204" pitchFamily="34" charset="0"/>
            </a:endParaRPr>
          </a:p>
          <a:p>
            <a:pPr>
              <a:lnSpc>
                <a:spcPct val="107000"/>
              </a:lnSpc>
              <a:spcBef>
                <a:spcPts val="0"/>
              </a:spcBef>
              <a:spcAft>
                <a:spcPts val="0"/>
              </a:spcAft>
            </a:pPr>
            <a:endParaRPr lang="en-US" sz="2100" b="1" kern="0" dirty="0">
              <a:solidFill>
                <a:schemeClr val="tx1"/>
              </a:solidFill>
              <a:effectLst/>
              <a:latin typeface="Aptos" panose="020B0004020202020204" pitchFamily="34" charset="0"/>
              <a:ea typeface="Times New Roman" panose="02020603050405020304" pitchFamily="18" charset="0"/>
              <a:cs typeface="Arial" panose="020B0604020202020204" pitchFamily="34" charset="0"/>
            </a:endParaRPr>
          </a:p>
          <a:p>
            <a:pPr>
              <a:lnSpc>
                <a:spcPct val="107000"/>
              </a:lnSpc>
              <a:spcBef>
                <a:spcPts val="0"/>
              </a:spcBef>
              <a:spcAft>
                <a:spcPts val="0"/>
              </a:spcAft>
            </a:pPr>
            <a:endParaRPr lang="en-US" sz="2100" b="1" kern="0" dirty="0">
              <a:solidFill>
                <a:schemeClr val="tx1"/>
              </a:solidFill>
              <a:effectLst/>
              <a:latin typeface="Aptos" panose="020B0004020202020204" pitchFamily="34" charset="0"/>
              <a:ea typeface="Times New Roman" panose="02020603050405020304" pitchFamily="18" charset="0"/>
              <a:cs typeface="Arial" panose="020B0604020202020204" pitchFamily="34" charset="0"/>
            </a:endParaRPr>
          </a:p>
          <a:p>
            <a:pPr marL="342900" indent="-342900">
              <a:lnSpc>
                <a:spcPct val="107000"/>
              </a:lnSpc>
              <a:spcBef>
                <a:spcPts val="0"/>
              </a:spcBef>
              <a:spcAft>
                <a:spcPts val="0"/>
              </a:spcAft>
              <a:buFont typeface="Symbol" panose="05050102010706020507" pitchFamily="18" charset="2"/>
              <a:buChar char=""/>
            </a:pPr>
            <a:endParaRPr lang="en-US" sz="2100" b="1" kern="0" dirty="0">
              <a:latin typeface="Aptos" panose="020B00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189834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1EF0D-36ED-487E-D807-F614DBDB6FCE}"/>
              </a:ext>
            </a:extLst>
          </p:cNvPr>
          <p:cNvSpPr>
            <a:spLocks noGrp="1"/>
          </p:cNvSpPr>
          <p:nvPr>
            <p:ph type="title"/>
          </p:nvPr>
        </p:nvSpPr>
        <p:spPr/>
        <p:txBody>
          <a:bodyPr/>
          <a:lstStyle/>
          <a:p>
            <a:pPr algn="l"/>
            <a:r>
              <a:rPr lang="en-US" b="1" dirty="0"/>
              <a:t>Next Steps</a:t>
            </a:r>
          </a:p>
        </p:txBody>
      </p:sp>
      <p:sp>
        <p:nvSpPr>
          <p:cNvPr id="3" name="Content Placeholder 2">
            <a:extLst>
              <a:ext uri="{FF2B5EF4-FFF2-40B4-BE49-F238E27FC236}">
                <a16:creationId xmlns:a16="http://schemas.microsoft.com/office/drawing/2014/main" id="{800AA011-D28F-9D8F-396E-0D072C16654E}"/>
              </a:ext>
            </a:extLst>
          </p:cNvPr>
          <p:cNvSpPr>
            <a:spLocks noGrp="1"/>
          </p:cNvSpPr>
          <p:nvPr>
            <p:ph idx="1"/>
          </p:nvPr>
        </p:nvSpPr>
        <p:spPr>
          <a:xfrm>
            <a:off x="838200" y="1564785"/>
            <a:ext cx="10515600" cy="4974127"/>
          </a:xfrm>
        </p:spPr>
        <p:txBody>
          <a:bodyPr>
            <a:normAutofit/>
          </a:bodyPr>
          <a:lstStyle/>
          <a:p>
            <a:pPr>
              <a:spcBef>
                <a:spcPts val="0"/>
              </a:spcBef>
              <a:spcAft>
                <a:spcPts val="0"/>
              </a:spcAft>
            </a:pPr>
            <a:r>
              <a:rPr lang="en-US" sz="2000" dirty="0">
                <a:latin typeface="Aptos" panose="020B0004020202020204" pitchFamily="34" charset="0"/>
              </a:rPr>
              <a:t>Conference Committees formed to work out differences in the House and Senate bills</a:t>
            </a:r>
          </a:p>
          <a:p>
            <a:pPr marL="0" indent="0">
              <a:spcBef>
                <a:spcPts val="0"/>
              </a:spcBef>
              <a:spcAft>
                <a:spcPts val="0"/>
              </a:spcAft>
              <a:buNone/>
            </a:pPr>
            <a:endParaRPr lang="en-US" sz="2000" dirty="0">
              <a:latin typeface="Aptos" panose="020B0004020202020204" pitchFamily="34" charset="0"/>
            </a:endParaRPr>
          </a:p>
          <a:p>
            <a:pPr>
              <a:spcBef>
                <a:spcPts val="0"/>
              </a:spcBef>
              <a:spcAft>
                <a:spcPts val="0"/>
              </a:spcAft>
            </a:pPr>
            <a:r>
              <a:rPr lang="en-US" sz="2000" dirty="0">
                <a:latin typeface="Aptos" panose="020B0004020202020204" pitchFamily="34" charset="0"/>
              </a:rPr>
              <a:t>Reports from the conference committees will come back to the House and Senate floor for final votes.</a:t>
            </a:r>
          </a:p>
          <a:p>
            <a:pPr>
              <a:spcBef>
                <a:spcPts val="0"/>
              </a:spcBef>
              <a:spcAft>
                <a:spcPts val="0"/>
              </a:spcAft>
            </a:pPr>
            <a:endParaRPr lang="en-US" sz="2000" dirty="0">
              <a:latin typeface="Aptos" panose="020B0004020202020204" pitchFamily="34" charset="0"/>
            </a:endParaRPr>
          </a:p>
          <a:p>
            <a:pPr>
              <a:spcBef>
                <a:spcPts val="0"/>
              </a:spcBef>
              <a:spcAft>
                <a:spcPts val="0"/>
              </a:spcAft>
            </a:pPr>
            <a:r>
              <a:rPr lang="en-US" sz="2000" dirty="0">
                <a:latin typeface="Aptos" panose="020B0004020202020204" pitchFamily="34" charset="0"/>
              </a:rPr>
              <a:t> </a:t>
            </a:r>
            <a:r>
              <a:rPr lang="en-US" sz="2000" b="1" dirty="0">
                <a:latin typeface="Aptos" panose="020B0004020202020204" pitchFamily="34" charset="0"/>
              </a:rPr>
              <a:t>May 20, 2024</a:t>
            </a:r>
            <a:r>
              <a:rPr lang="en-US" sz="2000" dirty="0">
                <a:latin typeface="Aptos" panose="020B0004020202020204" pitchFamily="34" charset="0"/>
              </a:rPr>
              <a:t>, is the last day of the Legislative session as outlined in the constitution</a:t>
            </a:r>
          </a:p>
          <a:p>
            <a:pPr>
              <a:spcBef>
                <a:spcPts val="0"/>
              </a:spcBef>
              <a:spcAft>
                <a:spcPts val="0"/>
              </a:spcAft>
            </a:pPr>
            <a:endParaRPr lang="en-US" sz="2000" dirty="0">
              <a:latin typeface="Aptos" panose="020B0004020202020204" pitchFamily="34" charset="0"/>
            </a:endParaRPr>
          </a:p>
          <a:p>
            <a:pPr>
              <a:spcBef>
                <a:spcPts val="0"/>
              </a:spcBef>
              <a:spcAft>
                <a:spcPts val="0"/>
              </a:spcAft>
            </a:pPr>
            <a:r>
              <a:rPr lang="en-US" sz="2000" dirty="0">
                <a:latin typeface="Aptos" panose="020B0004020202020204" pitchFamily="34" charset="0"/>
              </a:rPr>
              <a:t>Bills passed up through the final day are sent to the Governor for approval or veto</a:t>
            </a:r>
          </a:p>
          <a:p>
            <a:pPr>
              <a:spcBef>
                <a:spcPts val="0"/>
              </a:spcBef>
              <a:spcAft>
                <a:spcPts val="0"/>
              </a:spcAft>
            </a:pPr>
            <a:endParaRPr lang="en-US" sz="2000" dirty="0">
              <a:latin typeface="Aptos" panose="020B0004020202020204" pitchFamily="34" charset="0"/>
            </a:endParaRPr>
          </a:p>
          <a:p>
            <a:pPr>
              <a:spcBef>
                <a:spcPts val="0"/>
              </a:spcBef>
              <a:spcAft>
                <a:spcPts val="0"/>
              </a:spcAft>
            </a:pPr>
            <a:r>
              <a:rPr lang="en-US" sz="2000" dirty="0">
                <a:latin typeface="Aptos" panose="020B0004020202020204" pitchFamily="34" charset="0"/>
              </a:rPr>
              <a:t>June 30, 2024, is the last day of Fiscal Year 2024 (the first year of the biennial budget). New “one-time funds” allocated would be available from July 1, 2024-June 30, 2025, unless specified. </a:t>
            </a:r>
          </a:p>
          <a:p>
            <a:pPr>
              <a:spcBef>
                <a:spcPts val="0"/>
              </a:spcBef>
              <a:spcAft>
                <a:spcPts val="0"/>
              </a:spcAft>
            </a:pPr>
            <a:endParaRPr lang="en-US" sz="2000" dirty="0">
              <a:latin typeface="Aptos" panose="020B0004020202020204" pitchFamily="34" charset="0"/>
            </a:endParaRPr>
          </a:p>
          <a:p>
            <a:pPr>
              <a:spcBef>
                <a:spcPts val="0"/>
              </a:spcBef>
              <a:spcAft>
                <a:spcPts val="0"/>
              </a:spcAft>
            </a:pPr>
            <a:r>
              <a:rPr lang="en-US" sz="2000" dirty="0">
                <a:latin typeface="Aptos" panose="020B0004020202020204" pitchFamily="34" charset="0"/>
              </a:rPr>
              <a:t>Since the budget for FY 2025 is already set, no budget action would be needed this session.</a:t>
            </a:r>
          </a:p>
        </p:txBody>
      </p:sp>
      <p:sp>
        <p:nvSpPr>
          <p:cNvPr id="6" name="Slide Number Placeholder 5">
            <a:extLst>
              <a:ext uri="{FF2B5EF4-FFF2-40B4-BE49-F238E27FC236}">
                <a16:creationId xmlns:a16="http://schemas.microsoft.com/office/drawing/2014/main" id="{38347EE2-CC07-F803-E278-39D00E52CC50}"/>
              </a:ext>
            </a:extLst>
          </p:cNvPr>
          <p:cNvSpPr>
            <a:spLocks noGrp="1"/>
          </p:cNvSpPr>
          <p:nvPr>
            <p:ph type="sldNum" sz="quarter" idx="12"/>
          </p:nvPr>
        </p:nvSpPr>
        <p:spPr/>
        <p:txBody>
          <a:bodyPr/>
          <a:lstStyle/>
          <a:p>
            <a:fld id="{48F63A3B-78C7-47BE-AE5E-E10140E04643}" type="slidenum">
              <a:rPr lang="en-US" smtClean="0"/>
              <a:t>11</a:t>
            </a:fld>
            <a:endParaRPr lang="en-US" dirty="0"/>
          </a:p>
        </p:txBody>
      </p:sp>
    </p:spTree>
    <p:extLst>
      <p:ext uri="{BB962C8B-B14F-4D97-AF65-F5344CB8AC3E}">
        <p14:creationId xmlns:p14="http://schemas.microsoft.com/office/powerpoint/2010/main" val="4216219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AD957B8-27E4-4054-B7C0-932AB276F796}"/>
              </a:ext>
            </a:extLst>
          </p:cNvPr>
          <p:cNvSpPr>
            <a:spLocks noGrp="1"/>
          </p:cNvSpPr>
          <p:nvPr>
            <p:ph type="title"/>
          </p:nvPr>
        </p:nvSpPr>
        <p:spPr>
          <a:xfrm>
            <a:off x="838200" y="125695"/>
            <a:ext cx="10515600" cy="813068"/>
          </a:xfrm>
        </p:spPr>
        <p:txBody>
          <a:bodyPr>
            <a:normAutofit fontScale="90000"/>
          </a:bodyPr>
          <a:lstStyle/>
          <a:p>
            <a:pPr algn="l"/>
            <a:br>
              <a:rPr lang="en-US" sz="3600" kern="100" dirty="0">
                <a:effectLst/>
                <a:latin typeface="Aptos" panose="020B0004020202020204" pitchFamily="34" charset="0"/>
                <a:ea typeface="Aptos" panose="020B0004020202020204" pitchFamily="34" charset="0"/>
                <a:cs typeface="Times New Roman" panose="02020603050405020304" pitchFamily="18" charset="0"/>
              </a:rPr>
            </a:br>
            <a:r>
              <a:rPr lang="en-US" b="1" kern="100" dirty="0">
                <a:latin typeface="Aptos" panose="020B0004020202020204" pitchFamily="34" charset="0"/>
                <a:ea typeface="Aptos" panose="020B0004020202020204" pitchFamily="34" charset="0"/>
                <a:cs typeface="Times New Roman" panose="02020603050405020304" pitchFamily="18" charset="0"/>
              </a:rPr>
              <a:t>Overview</a:t>
            </a:r>
            <a:r>
              <a:rPr lang="en-US" sz="3600" b="1" kern="100" dirty="0">
                <a:effectLst/>
                <a:latin typeface="Aptos" panose="020B0004020202020204" pitchFamily="34" charset="0"/>
                <a:ea typeface="Aptos" panose="020B0004020202020204" pitchFamily="34" charset="0"/>
                <a:cs typeface="Times New Roman" panose="02020603050405020304" pitchFamily="18" charset="0"/>
              </a:rPr>
              <a:t> as of 5/10</a:t>
            </a:r>
            <a:endParaRPr lang="en-US" b="1" dirty="0">
              <a:latin typeface="Aptos" panose="020B0004020202020204" pitchFamily="34" charset="0"/>
            </a:endParaRPr>
          </a:p>
        </p:txBody>
      </p:sp>
      <p:sp>
        <p:nvSpPr>
          <p:cNvPr id="5" name="Content Placeholder 4">
            <a:extLst>
              <a:ext uri="{FF2B5EF4-FFF2-40B4-BE49-F238E27FC236}">
                <a16:creationId xmlns:a16="http://schemas.microsoft.com/office/drawing/2014/main" id="{F86D1E36-483F-5508-B170-E9F5D758F212}"/>
              </a:ext>
            </a:extLst>
          </p:cNvPr>
          <p:cNvSpPr>
            <a:spLocks noGrp="1"/>
          </p:cNvSpPr>
          <p:nvPr>
            <p:ph idx="1"/>
          </p:nvPr>
        </p:nvSpPr>
        <p:spPr/>
        <p:txBody>
          <a:bodyPr>
            <a:normAutofit/>
          </a:bodyPr>
          <a:lstStyle/>
          <a:p>
            <a:pPr marL="0" indent="0">
              <a:lnSpc>
                <a:spcPct val="107000"/>
              </a:lnSpc>
              <a:spcBef>
                <a:spcPts val="0"/>
              </a:spcBef>
              <a:spcAft>
                <a:spcPts val="0"/>
              </a:spcAft>
              <a:buNone/>
            </a:pPr>
            <a:endParaRPr lang="en-US" sz="18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601B04BD-1710-A143-5541-FC4A4AB87358}"/>
              </a:ext>
            </a:extLst>
          </p:cNvPr>
          <p:cNvSpPr txBox="1"/>
          <p:nvPr/>
        </p:nvSpPr>
        <p:spPr>
          <a:xfrm>
            <a:off x="705173" y="1690284"/>
            <a:ext cx="11034793" cy="4773486"/>
          </a:xfrm>
          <a:prstGeom prst="rect">
            <a:avLst/>
          </a:prstGeom>
          <a:noFill/>
        </p:spPr>
        <p:txBody>
          <a:bodyPr wrap="square">
            <a:spAutoFit/>
          </a:bodyPr>
          <a:lstStyle/>
          <a:p>
            <a:pPr marL="0" indent="0">
              <a:lnSpc>
                <a:spcPct val="107000"/>
              </a:lnSpc>
              <a:spcBef>
                <a:spcPts val="0"/>
              </a:spcBef>
              <a:spcAft>
                <a:spcPts val="0"/>
              </a:spcAft>
              <a:buNone/>
            </a:pPr>
            <a:endParaRPr lang="en-US" sz="1200" dirty="0">
              <a:latin typeface="Aptos" panose="020B0004020202020204" pitchFamily="34" charset="0"/>
            </a:endParaRPr>
          </a:p>
          <a:p>
            <a:pPr>
              <a:lnSpc>
                <a:spcPct val="107000"/>
              </a:lnSpc>
              <a:spcBef>
                <a:spcPts val="0"/>
              </a:spcBef>
              <a:spcAft>
                <a:spcPts val="0"/>
              </a:spcAft>
            </a:pPr>
            <a:r>
              <a:rPr lang="en-US" sz="2100" b="1" u="sng" kern="0" dirty="0">
                <a:solidFill>
                  <a:schemeClr val="tx1"/>
                </a:solidFill>
                <a:effectLst/>
                <a:latin typeface="Aptos" panose="020B0004020202020204" pitchFamily="34" charset="0"/>
                <a:ea typeface="Times New Roman" panose="02020603050405020304" pitchFamily="18" charset="0"/>
                <a:cs typeface="Arial" panose="020B0604020202020204" pitchFamily="34" charset="0"/>
              </a:rPr>
              <a:t>Bills with Conference Committee members named and holding meetings:</a:t>
            </a:r>
          </a:p>
          <a:p>
            <a:pPr marL="342900" indent="-342900">
              <a:lnSpc>
                <a:spcPct val="107000"/>
              </a:lnSpc>
              <a:spcBef>
                <a:spcPts val="0"/>
              </a:spcBef>
              <a:spcAft>
                <a:spcPts val="0"/>
              </a:spcAft>
              <a:buFont typeface="Arial" panose="020B0604020202020204" pitchFamily="34" charset="0"/>
              <a:buChar char="•"/>
            </a:pPr>
            <a:r>
              <a:rPr lang="en-US" sz="2100" b="1" kern="0" dirty="0">
                <a:latin typeface="Aptos" panose="020B0004020202020204" pitchFamily="34" charset="0"/>
                <a:ea typeface="Times New Roman" panose="02020603050405020304" pitchFamily="18" charset="0"/>
                <a:cs typeface="Arial" panose="020B0604020202020204" pitchFamily="34" charset="0"/>
              </a:rPr>
              <a:t>Omnibus E-12 bill </a:t>
            </a:r>
          </a:p>
          <a:p>
            <a:pPr marL="342900" indent="-342900">
              <a:lnSpc>
                <a:spcPct val="107000"/>
              </a:lnSpc>
              <a:spcBef>
                <a:spcPts val="0"/>
              </a:spcBef>
              <a:spcAft>
                <a:spcPts val="0"/>
              </a:spcAft>
              <a:buFont typeface="Arial" panose="020B0604020202020204" pitchFamily="34" charset="0"/>
              <a:buChar char="•"/>
            </a:pPr>
            <a:r>
              <a:rPr lang="en-US" sz="2100" b="1" kern="0" dirty="0">
                <a:solidFill>
                  <a:schemeClr val="tx1"/>
                </a:solidFill>
                <a:effectLst/>
                <a:latin typeface="Aptos" panose="020B0004020202020204" pitchFamily="34" charset="0"/>
                <a:ea typeface="Times New Roman" panose="02020603050405020304" pitchFamily="18" charset="0"/>
                <a:cs typeface="Arial" panose="020B0604020202020204" pitchFamily="34" charset="0"/>
              </a:rPr>
              <a:t>Omnibus Jobs/Workforce Development bill</a:t>
            </a:r>
          </a:p>
          <a:p>
            <a:pPr>
              <a:lnSpc>
                <a:spcPct val="107000"/>
              </a:lnSpc>
              <a:spcBef>
                <a:spcPts val="0"/>
              </a:spcBef>
              <a:spcAft>
                <a:spcPts val="0"/>
              </a:spcAft>
            </a:pPr>
            <a:endParaRPr lang="en-US" sz="2100" b="1" kern="0" dirty="0">
              <a:latin typeface="Aptos" panose="020B0004020202020204" pitchFamily="34" charset="0"/>
              <a:ea typeface="Times New Roman" panose="02020603050405020304" pitchFamily="18" charset="0"/>
              <a:cs typeface="Arial" panose="020B0604020202020204" pitchFamily="34" charset="0"/>
            </a:endParaRPr>
          </a:p>
          <a:p>
            <a:pPr>
              <a:lnSpc>
                <a:spcPct val="107000"/>
              </a:lnSpc>
              <a:spcBef>
                <a:spcPts val="0"/>
              </a:spcBef>
              <a:spcAft>
                <a:spcPts val="0"/>
              </a:spcAft>
            </a:pPr>
            <a:r>
              <a:rPr lang="en-US" sz="2100" b="1" u="sng" kern="0" dirty="0">
                <a:solidFill>
                  <a:schemeClr val="tx1"/>
                </a:solidFill>
                <a:effectLst/>
                <a:latin typeface="Aptos" panose="020B0004020202020204" pitchFamily="34" charset="0"/>
                <a:ea typeface="Times New Roman" panose="02020603050405020304" pitchFamily="18" charset="0"/>
                <a:cs typeface="Arial" panose="020B0604020202020204" pitchFamily="34" charset="0"/>
              </a:rPr>
              <a:t>Bills passed in both bodies; awaiting naming of conferees</a:t>
            </a:r>
          </a:p>
          <a:p>
            <a:pPr marL="342900" indent="-342900">
              <a:lnSpc>
                <a:spcPct val="107000"/>
              </a:lnSpc>
              <a:spcBef>
                <a:spcPts val="0"/>
              </a:spcBef>
              <a:spcAft>
                <a:spcPts val="0"/>
              </a:spcAft>
              <a:buFont typeface="Arial" panose="020B0604020202020204" pitchFamily="34" charset="0"/>
              <a:buChar char="•"/>
            </a:pPr>
            <a:r>
              <a:rPr lang="en-US" sz="2100" b="1" kern="0" dirty="0">
                <a:latin typeface="Aptos" panose="020B0004020202020204" pitchFamily="34" charset="0"/>
                <a:ea typeface="Times New Roman" panose="02020603050405020304" pitchFamily="18" charset="0"/>
                <a:cs typeface="Arial" panose="020B0604020202020204" pitchFamily="34" charset="0"/>
              </a:rPr>
              <a:t>Omnibus HHS bill</a:t>
            </a:r>
          </a:p>
          <a:p>
            <a:pPr marL="342900" indent="-342900">
              <a:lnSpc>
                <a:spcPct val="107000"/>
              </a:lnSpc>
              <a:spcBef>
                <a:spcPts val="0"/>
              </a:spcBef>
              <a:spcAft>
                <a:spcPts val="0"/>
              </a:spcAft>
              <a:buFont typeface="Arial" panose="020B0604020202020204" pitchFamily="34" charset="0"/>
              <a:buChar char="•"/>
            </a:pPr>
            <a:r>
              <a:rPr lang="en-US" sz="2100" b="1" kern="0" dirty="0">
                <a:latin typeface="Aptos" panose="020B0004020202020204" pitchFamily="34" charset="0"/>
                <a:ea typeface="Times New Roman" panose="02020603050405020304" pitchFamily="18" charset="0"/>
                <a:cs typeface="Arial" panose="020B0604020202020204" pitchFamily="34" charset="0"/>
              </a:rPr>
              <a:t>Omnibus Agriculture bill</a:t>
            </a:r>
          </a:p>
          <a:p>
            <a:pPr>
              <a:lnSpc>
                <a:spcPct val="107000"/>
              </a:lnSpc>
              <a:spcBef>
                <a:spcPts val="0"/>
              </a:spcBef>
              <a:spcAft>
                <a:spcPts val="0"/>
              </a:spcAft>
            </a:pPr>
            <a:endParaRPr lang="en-US" sz="2100" b="1" kern="0" dirty="0">
              <a:latin typeface="Aptos" panose="020B0004020202020204" pitchFamily="34" charset="0"/>
              <a:ea typeface="Times New Roman" panose="02020603050405020304" pitchFamily="18" charset="0"/>
              <a:cs typeface="Arial" panose="020B0604020202020204" pitchFamily="34" charset="0"/>
            </a:endParaRPr>
          </a:p>
          <a:p>
            <a:pPr>
              <a:lnSpc>
                <a:spcPct val="107000"/>
              </a:lnSpc>
              <a:spcBef>
                <a:spcPts val="0"/>
              </a:spcBef>
              <a:spcAft>
                <a:spcPts val="0"/>
              </a:spcAft>
            </a:pPr>
            <a:r>
              <a:rPr lang="en-US" sz="2100" b="1" u="sng" kern="0" dirty="0">
                <a:solidFill>
                  <a:schemeClr val="tx1"/>
                </a:solidFill>
                <a:effectLst/>
                <a:latin typeface="Aptos" panose="020B0004020202020204" pitchFamily="34" charset="0"/>
                <a:ea typeface="Times New Roman" panose="02020603050405020304" pitchFamily="18" charset="0"/>
                <a:cs typeface="Arial" panose="020B0604020202020204" pitchFamily="34" charset="0"/>
              </a:rPr>
              <a:t>Bills yet to be passed in one body:</a:t>
            </a:r>
          </a:p>
          <a:p>
            <a:pPr marL="342900" indent="-342900">
              <a:lnSpc>
                <a:spcPct val="107000"/>
              </a:lnSpc>
              <a:spcBef>
                <a:spcPts val="0"/>
              </a:spcBef>
              <a:spcAft>
                <a:spcPts val="0"/>
              </a:spcAft>
              <a:buFont typeface="Arial" panose="020B0604020202020204" pitchFamily="34" charset="0"/>
              <a:buChar char="•"/>
            </a:pPr>
            <a:r>
              <a:rPr lang="en-US" sz="2100" b="1" kern="0" dirty="0">
                <a:latin typeface="Aptos" panose="020B0004020202020204" pitchFamily="34" charset="0"/>
                <a:ea typeface="Times New Roman" panose="02020603050405020304" pitchFamily="18" charset="0"/>
                <a:cs typeface="Arial" panose="020B0604020202020204" pitchFamily="34" charset="0"/>
              </a:rPr>
              <a:t>Omnibus Children and Families bill (passed in the House; awaiting a Senate floor vote)</a:t>
            </a:r>
          </a:p>
          <a:p>
            <a:pPr marL="342900" indent="-342900">
              <a:lnSpc>
                <a:spcPct val="107000"/>
              </a:lnSpc>
              <a:spcBef>
                <a:spcPts val="0"/>
              </a:spcBef>
              <a:spcAft>
                <a:spcPts val="0"/>
              </a:spcAft>
              <a:buFont typeface="Arial" panose="020B0604020202020204" pitchFamily="34" charset="0"/>
              <a:buChar char="•"/>
            </a:pPr>
            <a:r>
              <a:rPr lang="en-US" sz="2100" b="1" kern="0" dirty="0">
                <a:solidFill>
                  <a:schemeClr val="tx1"/>
                </a:solidFill>
                <a:effectLst/>
                <a:latin typeface="Aptos" panose="020B0004020202020204" pitchFamily="34" charset="0"/>
                <a:ea typeface="Times New Roman" panose="02020603050405020304" pitchFamily="18" charset="0"/>
                <a:cs typeface="Arial" panose="020B0604020202020204" pitchFamily="34" charset="0"/>
              </a:rPr>
              <a:t>Omnibus Higher Education bill (passed in the House; awaiting a Senate floor vote)</a:t>
            </a:r>
          </a:p>
          <a:p>
            <a:pPr>
              <a:lnSpc>
                <a:spcPct val="107000"/>
              </a:lnSpc>
              <a:spcBef>
                <a:spcPts val="0"/>
              </a:spcBef>
              <a:spcAft>
                <a:spcPts val="0"/>
              </a:spcAft>
            </a:pPr>
            <a:endParaRPr lang="en-US" sz="2100" b="1" kern="0" dirty="0">
              <a:solidFill>
                <a:schemeClr val="tx1"/>
              </a:solidFill>
              <a:effectLst/>
              <a:latin typeface="Aptos" panose="020B0004020202020204" pitchFamily="34" charset="0"/>
              <a:ea typeface="Times New Roman" panose="02020603050405020304" pitchFamily="18" charset="0"/>
              <a:cs typeface="Arial" panose="020B0604020202020204" pitchFamily="34" charset="0"/>
            </a:endParaRPr>
          </a:p>
          <a:p>
            <a:pPr marL="342900" indent="-342900">
              <a:lnSpc>
                <a:spcPct val="107000"/>
              </a:lnSpc>
              <a:spcBef>
                <a:spcPts val="0"/>
              </a:spcBef>
              <a:spcAft>
                <a:spcPts val="0"/>
              </a:spcAft>
              <a:buFont typeface="Symbol" panose="05050102010706020507" pitchFamily="18" charset="2"/>
              <a:buChar char=""/>
            </a:pPr>
            <a:endParaRPr lang="en-US" sz="2100" b="1" kern="0" dirty="0">
              <a:latin typeface="Aptos" panose="020B00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96992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AD957B8-27E4-4054-B7C0-932AB276F796}"/>
              </a:ext>
            </a:extLst>
          </p:cNvPr>
          <p:cNvSpPr>
            <a:spLocks noGrp="1"/>
          </p:cNvSpPr>
          <p:nvPr>
            <p:ph type="title"/>
          </p:nvPr>
        </p:nvSpPr>
        <p:spPr/>
        <p:txBody>
          <a:bodyPr>
            <a:normAutofit/>
          </a:bodyPr>
          <a:lstStyle/>
          <a:p>
            <a:pPr algn="l"/>
            <a:r>
              <a:rPr lang="en-US" sz="3200" b="1" dirty="0">
                <a:latin typeface="Aptos" panose="020B0004020202020204" pitchFamily="34" charset="0"/>
              </a:rPr>
              <a:t>House Omnibus Children and Families bill- HF 2476</a:t>
            </a:r>
            <a:br>
              <a:rPr lang="en-US" sz="3200" b="1" dirty="0">
                <a:latin typeface="Aptos" panose="020B0004020202020204" pitchFamily="34" charset="0"/>
              </a:rPr>
            </a:br>
            <a:r>
              <a:rPr lang="en-US" sz="3200" b="1" dirty="0">
                <a:latin typeface="Aptos" panose="020B0004020202020204" pitchFamily="34" charset="0"/>
              </a:rPr>
              <a:t>Senate Omnibus Health &amp; Human Services bill- SF 4699</a:t>
            </a:r>
          </a:p>
        </p:txBody>
      </p:sp>
      <p:sp>
        <p:nvSpPr>
          <p:cNvPr id="5" name="Content Placeholder 4">
            <a:extLst>
              <a:ext uri="{FF2B5EF4-FFF2-40B4-BE49-F238E27FC236}">
                <a16:creationId xmlns:a16="http://schemas.microsoft.com/office/drawing/2014/main" id="{F86D1E36-483F-5508-B170-E9F5D758F212}"/>
              </a:ext>
            </a:extLst>
          </p:cNvPr>
          <p:cNvSpPr>
            <a:spLocks noGrp="1"/>
          </p:cNvSpPr>
          <p:nvPr>
            <p:ph idx="1"/>
          </p:nvPr>
        </p:nvSpPr>
        <p:spPr>
          <a:xfrm>
            <a:off x="573437" y="1433594"/>
            <a:ext cx="10780363" cy="5176434"/>
          </a:xfrm>
        </p:spPr>
        <p:txBody>
          <a:bodyPr>
            <a:normAutofit fontScale="85000" lnSpcReduction="10000"/>
          </a:bodyPr>
          <a:lstStyle/>
          <a:p>
            <a:pPr marR="0" indent="0">
              <a:lnSpc>
                <a:spcPct val="107000"/>
              </a:lnSpc>
              <a:spcBef>
                <a:spcPts val="0"/>
              </a:spcBef>
              <a:spcAft>
                <a:spcPts val="0"/>
              </a:spcAft>
              <a:buNone/>
            </a:pPr>
            <a:r>
              <a:rPr lang="en-US" sz="2100" b="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HF 2476 passed the House floor 5/1 on a vote of 68-62- on Senate General Orders</a:t>
            </a:r>
          </a:p>
          <a:p>
            <a:pPr marR="0" indent="0">
              <a:lnSpc>
                <a:spcPct val="107000"/>
              </a:lnSpc>
              <a:spcBef>
                <a:spcPts val="0"/>
              </a:spcBef>
              <a:spcAft>
                <a:spcPts val="0"/>
              </a:spcAft>
              <a:buNone/>
            </a:pPr>
            <a:r>
              <a:rPr lang="en-US" sz="2100" b="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SF 4699 passed the Senate floor 5/3 on a vote of 34-31 and the House floor on 5/9 on a vote of 68-59; Awaiting conference committee</a:t>
            </a:r>
          </a:p>
          <a:p>
            <a:pPr marR="0" indent="0">
              <a:lnSpc>
                <a:spcPct val="107000"/>
              </a:lnSpc>
              <a:spcBef>
                <a:spcPts val="0"/>
              </a:spcBef>
              <a:spcAft>
                <a:spcPts val="0"/>
              </a:spcAft>
              <a:buNone/>
            </a:pPr>
            <a:endParaRPr lang="en-US" sz="2400" b="1" kern="100" dirty="0">
              <a:solidFill>
                <a:srgbClr val="FF0000"/>
              </a:solidFill>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000" b="1" dirty="0">
                <a:solidFill>
                  <a:schemeClr val="tx1"/>
                </a:solidFill>
                <a:effectLst/>
                <a:latin typeface="Aptos" panose="020B0004020202020204" pitchFamily="34" charset="0"/>
                <a:ea typeface="Times New Roman" panose="02020603050405020304" pitchFamily="18" charset="0"/>
                <a:cs typeface="Arial" panose="020B0604020202020204" pitchFamily="34" charset="0"/>
              </a:rPr>
              <a:t>HF3826</a:t>
            </a:r>
            <a:r>
              <a:rPr lang="en-US" sz="2000" b="1" dirty="0">
                <a:solidFill>
                  <a:schemeClr val="tx1"/>
                </a:solidFill>
                <a:effectLst/>
                <a:highlight>
                  <a:srgbClr val="FFFFFF"/>
                </a:highlight>
                <a:latin typeface="Aptos" panose="020B0004020202020204" pitchFamily="34" charset="0"/>
                <a:ea typeface="Times New Roman" panose="02020603050405020304" pitchFamily="18" charset="0"/>
                <a:cs typeface="Arial" panose="020B0604020202020204" pitchFamily="34" charset="0"/>
              </a:rPr>
              <a:t> (Keeler)/</a:t>
            </a:r>
            <a:r>
              <a:rPr lang="en-US" sz="2000" b="1" dirty="0">
                <a:solidFill>
                  <a:schemeClr val="tx1"/>
                </a:solidFill>
                <a:effectLst/>
                <a:latin typeface="Aptos" panose="020B0004020202020204" pitchFamily="34" charset="0"/>
                <a:ea typeface="Times New Roman" panose="02020603050405020304" pitchFamily="18" charset="0"/>
                <a:cs typeface="Arial" panose="020B0604020202020204" pitchFamily="34" charset="0"/>
              </a:rPr>
              <a:t>SF 4341(Kupec)-</a:t>
            </a:r>
            <a:r>
              <a:rPr lang="en-US" sz="2000" dirty="0">
                <a:solidFill>
                  <a:schemeClr val="tx1"/>
                </a:solidFill>
                <a:effectLst/>
                <a:highlight>
                  <a:srgbClr val="FFFFFF"/>
                </a:highlight>
                <a:latin typeface="Aptos" panose="020B0004020202020204" pitchFamily="34" charset="0"/>
                <a:ea typeface="Times New Roman" panose="02020603050405020304" pitchFamily="18" charset="0"/>
                <a:cs typeface="Arial" panose="020B0604020202020204" pitchFamily="34" charset="0"/>
              </a:rPr>
              <a:t> </a:t>
            </a:r>
            <a:r>
              <a:rPr lang="en-US" sz="2000" dirty="0">
                <a:solidFill>
                  <a:srgbClr val="000000"/>
                </a:solidFill>
                <a:effectLst/>
                <a:highlight>
                  <a:srgbClr val="FFFFFF"/>
                </a:highlight>
                <a:latin typeface="Aptos" panose="020B0004020202020204" pitchFamily="34" charset="0"/>
                <a:ea typeface="Times New Roman" panose="02020603050405020304" pitchFamily="18" charset="0"/>
                <a:cs typeface="Arial" panose="020B0604020202020204" pitchFamily="34" charset="0"/>
              </a:rPr>
              <a:t>Provides more funding to support access to the Child Development Associate certificate (CDA)</a:t>
            </a:r>
          </a:p>
          <a:p>
            <a:pPr marL="800100" lvl="1" indent="-342900">
              <a:spcBef>
                <a:spcPts val="0"/>
              </a:spcBef>
              <a:spcAft>
                <a:spcPts val="0"/>
              </a:spcAft>
              <a:buFont typeface="Symbol" panose="05050102010706020507" pitchFamily="18" charset="2"/>
              <a:buChar char=""/>
            </a:pPr>
            <a:r>
              <a:rPr lang="en-US" sz="1600" b="1" i="1" dirty="0">
                <a:solidFill>
                  <a:srgbClr val="FF0000"/>
                </a:solidFill>
                <a:effectLst/>
                <a:highlight>
                  <a:srgbClr val="FFFFFF"/>
                </a:highlight>
                <a:latin typeface="Aptos" panose="020B0004020202020204" pitchFamily="34" charset="0"/>
                <a:ea typeface="Times New Roman" panose="02020603050405020304" pitchFamily="18" charset="0"/>
                <a:cs typeface="Arial" panose="020B0604020202020204" pitchFamily="34" charset="0"/>
              </a:rPr>
              <a:t>Included in House </a:t>
            </a:r>
            <a:r>
              <a:rPr lang="en-US" sz="1600" b="1" i="1" dirty="0">
                <a:solidFill>
                  <a:srgbClr val="FF0000"/>
                </a:solidFill>
                <a:highlight>
                  <a:srgbClr val="FFFFFF"/>
                </a:highlight>
                <a:latin typeface="Aptos" panose="020B0004020202020204" pitchFamily="34" charset="0"/>
                <a:ea typeface="Times New Roman" panose="02020603050405020304" pitchFamily="18" charset="0"/>
                <a:cs typeface="Arial" panose="020B0604020202020204" pitchFamily="34" charset="0"/>
              </a:rPr>
              <a:t>bill at $360,000 and the Senate bill at $500,000. Both are one-time funds.</a:t>
            </a:r>
          </a:p>
          <a:p>
            <a:pPr marL="457200" lvl="1" indent="0">
              <a:spcBef>
                <a:spcPts val="0"/>
              </a:spcBef>
              <a:spcAft>
                <a:spcPts val="0"/>
              </a:spcAft>
              <a:buNone/>
            </a:pPr>
            <a:endParaRPr lang="en-US" sz="1600" b="1" i="1" dirty="0">
              <a:solidFill>
                <a:srgbClr val="FF0000"/>
              </a:solidFill>
              <a:effectLst/>
              <a:latin typeface="Aptos" panose="020B0004020202020204" pitchFamily="34" charset="0"/>
              <a:ea typeface="Times New Roman" panose="02020603050405020304" pitchFamily="18"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0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HF 367 (Freiberg)/SF 610 (</a:t>
            </a:r>
            <a:r>
              <a:rPr lang="en-US" sz="2000" b="1"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Boldon</a:t>
            </a:r>
            <a:r>
              <a:rPr lang="en-US" sz="20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t>
            </a:r>
            <a:r>
              <a:rPr lang="en-US" sz="2000" kern="10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0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Child care centers and family child care providers are allowed to adopt policies regarding immunizations. </a:t>
            </a:r>
          </a:p>
          <a:p>
            <a:pPr marL="800100" lvl="1" indent="-342900">
              <a:lnSpc>
                <a:spcPct val="107000"/>
              </a:lnSpc>
              <a:spcBef>
                <a:spcPts val="0"/>
              </a:spcBef>
              <a:spcAft>
                <a:spcPts val="0"/>
              </a:spcAft>
              <a:buFont typeface="Symbol" panose="05050102010706020507" pitchFamily="18" charset="2"/>
              <a:buChar char=""/>
            </a:pPr>
            <a:r>
              <a:rPr lang="en-US" sz="1600" b="1" i="1" kern="100" dirty="0">
                <a:solidFill>
                  <a:srgbClr val="FF0000"/>
                </a:solidFill>
                <a:effectLst/>
                <a:latin typeface="Aptos" panose="020B0004020202020204" pitchFamily="34" charset="0"/>
                <a:ea typeface="Times New Roman" panose="02020603050405020304" pitchFamily="18" charset="0"/>
                <a:cs typeface="Arial" panose="020B0604020202020204" pitchFamily="34" charset="0"/>
              </a:rPr>
              <a:t>HF 367 </a:t>
            </a:r>
            <a:r>
              <a:rPr lang="en-US" sz="1600" b="1" i="1" kern="100" dirty="0">
                <a:solidFill>
                  <a:srgbClr val="FF0000"/>
                </a:solidFill>
                <a:latin typeface="Aptos" panose="020B0004020202020204" pitchFamily="34" charset="0"/>
                <a:ea typeface="Times New Roman" panose="02020603050405020304" pitchFamily="18" charset="0"/>
                <a:cs typeface="Arial" panose="020B0604020202020204" pitchFamily="34" charset="0"/>
              </a:rPr>
              <a:t>had a s</a:t>
            </a:r>
            <a:r>
              <a:rPr lang="en-US" sz="1600" b="1" i="1" kern="100" dirty="0">
                <a:solidFill>
                  <a:srgbClr val="FF0000"/>
                </a:solidFill>
                <a:effectLst/>
                <a:latin typeface="Aptos" panose="020B0004020202020204" pitchFamily="34" charset="0"/>
                <a:ea typeface="Times New Roman" panose="02020603050405020304" pitchFamily="18" charset="0"/>
                <a:cs typeface="Arial" panose="020B0604020202020204" pitchFamily="34" charset="0"/>
              </a:rPr>
              <a:t>econd reading on the floor 3/25/24. </a:t>
            </a:r>
            <a:r>
              <a:rPr lang="en-US" sz="1600" b="1" i="1" dirty="0">
                <a:solidFill>
                  <a:srgbClr val="FF0000"/>
                </a:solidFill>
                <a:highlight>
                  <a:srgbClr val="FFFFFF"/>
                </a:highlight>
                <a:latin typeface="Aptos" panose="020B0004020202020204" pitchFamily="34" charset="0"/>
                <a:ea typeface="Times New Roman" panose="02020603050405020304" pitchFamily="18" charset="0"/>
                <a:cs typeface="Arial" panose="020B0604020202020204" pitchFamily="34" charset="0"/>
              </a:rPr>
              <a:t>Included in the Senate bill</a:t>
            </a:r>
          </a:p>
          <a:p>
            <a:pPr marL="457200" lvl="1" indent="0">
              <a:lnSpc>
                <a:spcPct val="107000"/>
              </a:lnSpc>
              <a:spcBef>
                <a:spcPts val="0"/>
              </a:spcBef>
              <a:spcAft>
                <a:spcPts val="0"/>
              </a:spcAft>
              <a:buNone/>
            </a:pPr>
            <a:endParaRPr lang="en-US" sz="1600" b="1" i="1" dirty="0">
              <a:solidFill>
                <a:srgbClr val="FF0000"/>
              </a:solidFill>
              <a:highlight>
                <a:srgbClr val="FFFFFF"/>
              </a:highlight>
              <a:latin typeface="Aptos" panose="020B0004020202020204" pitchFamily="34" charset="0"/>
              <a:ea typeface="Aptos" panose="020B0004020202020204" pitchFamily="34" charset="0"/>
              <a:cs typeface="Arial" panose="020B0604020202020204" pitchFamily="34" charset="0"/>
            </a:endParaRPr>
          </a:p>
          <a:p>
            <a:pPr>
              <a:spcBef>
                <a:spcPts val="0"/>
              </a:spcBef>
              <a:spcAft>
                <a:spcPts val="0"/>
              </a:spcAft>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Office of the Family Child Care Ombudsperson</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Funding to support providers with licensing, compliance, and other needs.</a:t>
            </a:r>
          </a:p>
          <a:p>
            <a:pPr lvl="1">
              <a:spcBef>
                <a:spcPts val="0"/>
              </a:spcBef>
              <a:spcAft>
                <a:spcPts val="0"/>
              </a:spcAft>
            </a:pPr>
            <a:r>
              <a:rPr lang="en-US" sz="1600" b="1" i="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Included in the House bill at $350,000 for FY 2025 in one-time funds and the Senate bill at $350,000 per year/$700,000 biennium ongoing</a:t>
            </a:r>
          </a:p>
          <a:p>
            <a:pPr marL="457200" lvl="1" indent="0">
              <a:spcBef>
                <a:spcPts val="0"/>
              </a:spcBef>
              <a:spcAft>
                <a:spcPts val="0"/>
              </a:spcAft>
              <a:buNone/>
            </a:pPr>
            <a:endParaRPr lang="en-US" sz="1600" b="1" i="1" kern="100" dirty="0">
              <a:solidFill>
                <a:srgbClr val="FF0000"/>
              </a:solidFill>
              <a:latin typeface="Aptos" panose="020B0004020202020204" pitchFamily="34" charset="0"/>
              <a:ea typeface="Aptos" panose="020B0004020202020204" pitchFamily="34" charset="0"/>
              <a:cs typeface="Times New Roman" panose="02020603050405020304" pitchFamily="18" charset="0"/>
            </a:endParaRPr>
          </a:p>
          <a:p>
            <a:pPr>
              <a:spcBef>
                <a:spcPts val="0"/>
              </a:spcBef>
              <a:spcAft>
                <a:spcPts val="0"/>
              </a:spcAft>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Weighted Risk System for Licensed Child Care</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800" kern="100" dirty="0">
                <a:latin typeface="Aptos" panose="020B0004020202020204" pitchFamily="34" charset="0"/>
                <a:ea typeface="Aptos" panose="020B0004020202020204" pitchFamily="34" charset="0"/>
                <a:cs typeface="Times New Roman" panose="02020603050405020304" pitchFamily="18" charset="0"/>
              </a:rPr>
              <a:t>O</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ngoing funding to support the implementation of a tiered weighted risk system (WRS) to evaluate licensing compliance for child care centers and family child care providers. </a:t>
            </a:r>
          </a:p>
          <a:p>
            <a:pPr>
              <a:spcBef>
                <a:spcPts val="0"/>
              </a:spcBef>
              <a:spcAft>
                <a:spcPts val="0"/>
              </a:spcAft>
            </a:pPr>
            <a:endParaRPr lang="en-US" sz="1600" b="1"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a:spcBef>
                <a:spcPts val="0"/>
              </a:spcBef>
              <a:spcAft>
                <a:spcPts val="0"/>
              </a:spcAft>
            </a:pPr>
            <a:r>
              <a:rPr lang="en-US" sz="1800" b="1" dirty="0">
                <a:effectLst/>
                <a:latin typeface="Aptos" panose="020B0004020202020204" pitchFamily="34" charset="0"/>
                <a:ea typeface="Aptos" panose="020B0004020202020204" pitchFamily="34" charset="0"/>
                <a:cs typeface="Times New Roman" panose="02020603050405020304" pitchFamily="18" charset="0"/>
              </a:rPr>
              <a:t>Transition to New Department of Children, Youth, and Families</a:t>
            </a:r>
            <a:r>
              <a:rPr lang="en-US" sz="1800" b="1" dirty="0">
                <a:latin typeface="Aptos" panose="020B0004020202020204" pitchFamily="34" charset="0"/>
                <a:ea typeface="Aptos" panose="020B0004020202020204" pitchFamily="34" charset="0"/>
                <a:cs typeface="Times New Roman" panose="02020603050405020304" pitchFamily="18" charset="0"/>
              </a:rPr>
              <a:t>. </a:t>
            </a:r>
            <a:r>
              <a:rPr lang="en-US" sz="1800" dirty="0">
                <a:latin typeface="Aptos" panose="020B0004020202020204" pitchFamily="34" charset="0"/>
                <a:ea typeface="Aptos" panose="020B0004020202020204" pitchFamily="34" charset="0"/>
                <a:cs typeface="Times New Roman" panose="02020603050405020304" pitchFamily="18" charset="0"/>
              </a:rPr>
              <a:t>O</a:t>
            </a:r>
            <a:r>
              <a:rPr lang="en-US" sz="1800" dirty="0">
                <a:effectLst/>
                <a:latin typeface="Aptos" panose="020B0004020202020204" pitchFamily="34" charset="0"/>
                <a:ea typeface="Aptos" panose="020B0004020202020204" pitchFamily="34" charset="0"/>
                <a:cs typeface="Times New Roman" panose="02020603050405020304" pitchFamily="18" charset="0"/>
              </a:rPr>
              <a:t>ngoing funding for the Minnesota Department of Education (MDE) and the Minnesota Department of Human Services to maintain its current level of service after identified existing staff and resources transition to the new Department of Children, Youth, and Families (DCYF) </a:t>
            </a:r>
          </a:p>
          <a:p>
            <a:pPr lvl="1">
              <a:spcBef>
                <a:spcPts val="0"/>
              </a:spcBef>
              <a:spcAft>
                <a:spcPts val="0"/>
              </a:spcAft>
            </a:pPr>
            <a:endParaRPr lang="en-US" sz="1600" b="1"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57593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1F1F9-02C1-2902-BFBF-1070717D1038}"/>
              </a:ext>
            </a:extLst>
          </p:cNvPr>
          <p:cNvSpPr>
            <a:spLocks noGrp="1"/>
          </p:cNvSpPr>
          <p:nvPr>
            <p:ph type="title"/>
          </p:nvPr>
        </p:nvSpPr>
        <p:spPr/>
        <p:txBody>
          <a:bodyPr>
            <a:normAutofit/>
          </a:bodyPr>
          <a:lstStyle/>
          <a:p>
            <a:pPr algn="l"/>
            <a:r>
              <a:rPr lang="en-US" sz="3200" b="1" dirty="0">
                <a:latin typeface="Aptos" panose="020B0004020202020204" pitchFamily="34" charset="0"/>
              </a:rPr>
              <a:t>Office of Inspector General (Licensing)- in HHS bill </a:t>
            </a:r>
          </a:p>
        </p:txBody>
      </p:sp>
      <p:sp>
        <p:nvSpPr>
          <p:cNvPr id="3" name="Content Placeholder 2">
            <a:extLst>
              <a:ext uri="{FF2B5EF4-FFF2-40B4-BE49-F238E27FC236}">
                <a16:creationId xmlns:a16="http://schemas.microsoft.com/office/drawing/2014/main" id="{1B640FDE-F5D8-F952-E50C-096AE2DA2529}"/>
              </a:ext>
            </a:extLst>
          </p:cNvPr>
          <p:cNvSpPr>
            <a:spLocks noGrp="1"/>
          </p:cNvSpPr>
          <p:nvPr>
            <p:ph idx="1"/>
          </p:nvPr>
        </p:nvSpPr>
        <p:spPr>
          <a:xfrm>
            <a:off x="573437" y="1518834"/>
            <a:ext cx="11011546" cy="4974956"/>
          </a:xfrm>
        </p:spPr>
        <p:txBody>
          <a:bodyPr>
            <a:normAutofit/>
          </a:bodyPr>
          <a:lstStyle/>
          <a:p>
            <a:r>
              <a:rPr lang="en-US" sz="2000" dirty="0">
                <a:latin typeface="Aptos" panose="020B0004020202020204" pitchFamily="34" charset="0"/>
                <a:ea typeface="Aptos" panose="020B0004020202020204" pitchFamily="34" charset="0"/>
              </a:rPr>
              <a:t>Technical changes to Office of Inspector General (licensing) statutes:</a:t>
            </a:r>
          </a:p>
          <a:p>
            <a:pPr lvl="1">
              <a:lnSpc>
                <a:spcPct val="110000"/>
              </a:lnSpc>
              <a:spcBef>
                <a:spcPts val="0"/>
              </a:spcBef>
              <a:spcAft>
                <a:spcPts val="0"/>
              </a:spcAft>
            </a:pPr>
            <a:r>
              <a:rPr lang="en-US" sz="1700" dirty="0">
                <a:latin typeface="Aptos" panose="020B0004020202020204" pitchFamily="34" charset="0"/>
                <a:ea typeface="Aptos" panose="020B0004020202020204" pitchFamily="34" charset="0"/>
              </a:rPr>
              <a:t>Use of a </a:t>
            </a:r>
            <a:r>
              <a:rPr lang="en-US" sz="1700" dirty="0">
                <a:latin typeface="Aptos" panose="020B0004020202020204" pitchFamily="34" charset="0"/>
              </a:rPr>
              <a:t>signature-verified confirmed delivery method for correspondence (not just certified mail)</a:t>
            </a:r>
          </a:p>
          <a:p>
            <a:pPr marL="457200" lvl="1" indent="0">
              <a:lnSpc>
                <a:spcPct val="110000"/>
              </a:lnSpc>
              <a:spcBef>
                <a:spcPts val="0"/>
              </a:spcBef>
              <a:spcAft>
                <a:spcPts val="0"/>
              </a:spcAft>
              <a:buNone/>
            </a:pPr>
            <a:endParaRPr lang="en-US" sz="1700" dirty="0">
              <a:latin typeface="Aptos" panose="020B0004020202020204" pitchFamily="34" charset="0"/>
              <a:ea typeface="Aptos" panose="020B0004020202020204" pitchFamily="34" charset="0"/>
            </a:endParaRPr>
          </a:p>
          <a:p>
            <a:pPr lvl="1">
              <a:lnSpc>
                <a:spcPct val="110000"/>
              </a:lnSpc>
              <a:spcBef>
                <a:spcPts val="0"/>
              </a:spcBef>
              <a:spcAft>
                <a:spcPts val="0"/>
              </a:spcAft>
            </a:pPr>
            <a:r>
              <a:rPr lang="en-US" sz="1700" dirty="0">
                <a:latin typeface="Aptos" panose="020B0004020202020204" pitchFamily="34" charset="0"/>
                <a:ea typeface="Aptos" panose="020B0004020202020204" pitchFamily="34" charset="0"/>
              </a:rPr>
              <a:t>Addition of e-mail addresses as public data</a:t>
            </a:r>
          </a:p>
          <a:p>
            <a:pPr marL="457200" lvl="1" indent="0">
              <a:lnSpc>
                <a:spcPct val="110000"/>
              </a:lnSpc>
              <a:spcBef>
                <a:spcPts val="0"/>
              </a:spcBef>
              <a:spcAft>
                <a:spcPts val="0"/>
              </a:spcAft>
              <a:buNone/>
            </a:pPr>
            <a:r>
              <a:rPr lang="en-US" sz="1700" dirty="0">
                <a:latin typeface="Aptos" panose="020B0004020202020204" pitchFamily="34" charset="0"/>
                <a:ea typeface="Aptos" panose="020B0004020202020204" pitchFamily="34" charset="0"/>
              </a:rPr>
              <a:t> </a:t>
            </a:r>
          </a:p>
          <a:p>
            <a:pPr lvl="1">
              <a:lnSpc>
                <a:spcPct val="110000"/>
              </a:lnSpc>
              <a:spcBef>
                <a:spcPts val="0"/>
              </a:spcBef>
              <a:spcAft>
                <a:spcPts val="0"/>
              </a:spcAft>
            </a:pPr>
            <a:r>
              <a:rPr lang="en-US" sz="1700" dirty="0">
                <a:latin typeface="Aptos" panose="020B0004020202020204" pitchFamily="34" charset="0"/>
                <a:ea typeface="Aptos" panose="020B0004020202020204" pitchFamily="34" charset="0"/>
              </a:rPr>
              <a:t>Confidentiality protection for those who bring forward claims of fraud</a:t>
            </a:r>
          </a:p>
          <a:p>
            <a:pPr lvl="1">
              <a:lnSpc>
                <a:spcPct val="110000"/>
              </a:lnSpc>
              <a:spcBef>
                <a:spcPts val="0"/>
              </a:spcBef>
              <a:spcAft>
                <a:spcPts val="0"/>
              </a:spcAft>
            </a:pPr>
            <a:r>
              <a:rPr lang="en-US" sz="1700" dirty="0">
                <a:effectLst/>
                <a:latin typeface="Aptos" panose="020B0004020202020204" pitchFamily="34" charset="0"/>
                <a:ea typeface="Aptos" panose="020B0004020202020204" pitchFamily="34" charset="0"/>
              </a:rPr>
              <a:t>Clarifies the appeals process in cases involving the accusation of fraud</a:t>
            </a:r>
          </a:p>
          <a:p>
            <a:pPr marL="457200" lvl="1" indent="0">
              <a:lnSpc>
                <a:spcPct val="110000"/>
              </a:lnSpc>
              <a:spcBef>
                <a:spcPts val="0"/>
              </a:spcBef>
              <a:spcAft>
                <a:spcPts val="0"/>
              </a:spcAft>
              <a:buNone/>
            </a:pPr>
            <a:endParaRPr lang="en-US" sz="1700" dirty="0">
              <a:effectLst/>
              <a:latin typeface="Aptos" panose="020B0004020202020204" pitchFamily="34" charset="0"/>
              <a:ea typeface="Aptos" panose="020B0004020202020204" pitchFamily="34" charset="0"/>
            </a:endParaRPr>
          </a:p>
          <a:p>
            <a:pPr lvl="1">
              <a:lnSpc>
                <a:spcPct val="110000"/>
              </a:lnSpc>
              <a:spcBef>
                <a:spcPts val="0"/>
              </a:spcBef>
              <a:spcAft>
                <a:spcPts val="0"/>
              </a:spcAft>
            </a:pPr>
            <a:r>
              <a:rPr lang="en-US" sz="1700" dirty="0">
                <a:latin typeface="Aptos" panose="020B0004020202020204" pitchFamily="34" charset="0"/>
                <a:ea typeface="Aptos" panose="020B0004020202020204" pitchFamily="34" charset="0"/>
              </a:rPr>
              <a:t>Allows parents to bring home and wash water bottles used at the child care program</a:t>
            </a:r>
          </a:p>
          <a:p>
            <a:pPr marL="457200" lvl="1" indent="0">
              <a:lnSpc>
                <a:spcPct val="110000"/>
              </a:lnSpc>
              <a:spcBef>
                <a:spcPts val="0"/>
              </a:spcBef>
              <a:spcAft>
                <a:spcPts val="0"/>
              </a:spcAft>
              <a:buNone/>
            </a:pPr>
            <a:endParaRPr lang="en-US" sz="1700" dirty="0">
              <a:latin typeface="Aptos" panose="020B0004020202020204" pitchFamily="34" charset="0"/>
              <a:ea typeface="Aptos" panose="020B0004020202020204" pitchFamily="34" charset="0"/>
            </a:endParaRPr>
          </a:p>
          <a:p>
            <a:pPr lvl="1">
              <a:lnSpc>
                <a:spcPct val="110000"/>
              </a:lnSpc>
              <a:spcBef>
                <a:spcPts val="0"/>
              </a:spcBef>
              <a:spcAft>
                <a:spcPts val="0"/>
              </a:spcAft>
            </a:pPr>
            <a:r>
              <a:rPr lang="en-US" sz="1700" dirty="0">
                <a:latin typeface="Aptos" panose="020B0004020202020204" pitchFamily="34" charset="0"/>
                <a:ea typeface="Aptos" panose="020B0004020202020204" pitchFamily="34" charset="0"/>
              </a:rPr>
              <a:t>Makes several changes/additions to certified license-exempt center statute:</a:t>
            </a:r>
          </a:p>
          <a:p>
            <a:pPr lvl="2">
              <a:lnSpc>
                <a:spcPct val="110000"/>
              </a:lnSpc>
              <a:spcBef>
                <a:spcPts val="0"/>
              </a:spcBef>
              <a:spcAft>
                <a:spcPts val="0"/>
              </a:spcAft>
            </a:pPr>
            <a:r>
              <a:rPr lang="en-US" dirty="0">
                <a:effectLst/>
                <a:latin typeface="Aptos" panose="020B0004020202020204" pitchFamily="34" charset="0"/>
                <a:ea typeface="Aptos" panose="020B0004020202020204" pitchFamily="34" charset="0"/>
              </a:rPr>
              <a:t>Adds </a:t>
            </a:r>
            <a:r>
              <a:rPr lang="en-US" dirty="0">
                <a:latin typeface="Aptos" panose="020B0004020202020204" pitchFamily="34" charset="0"/>
                <a:ea typeface="Aptos" panose="020B0004020202020204" pitchFamily="34" charset="0"/>
              </a:rPr>
              <a:t>authorized agent in a license-exempt, certified center to the list of background check recipients</a:t>
            </a:r>
          </a:p>
          <a:p>
            <a:pPr lvl="2">
              <a:lnSpc>
                <a:spcPct val="110000"/>
              </a:lnSpc>
              <a:spcBef>
                <a:spcPts val="0"/>
              </a:spcBef>
              <a:spcAft>
                <a:spcPts val="0"/>
              </a:spcAft>
            </a:pPr>
            <a:r>
              <a:rPr lang="en-US" dirty="0">
                <a:latin typeface="Aptos" panose="020B0004020202020204" pitchFamily="34" charset="0"/>
                <a:ea typeface="Aptos" panose="020B0004020202020204" pitchFamily="34" charset="0"/>
              </a:rPr>
              <a:t>Defines requirements for certified centers in the absence of the Director</a:t>
            </a:r>
          </a:p>
          <a:p>
            <a:pPr lvl="2">
              <a:lnSpc>
                <a:spcPct val="110000"/>
              </a:lnSpc>
              <a:spcBef>
                <a:spcPts val="0"/>
              </a:spcBef>
              <a:spcAft>
                <a:spcPts val="0"/>
              </a:spcAft>
            </a:pPr>
            <a:r>
              <a:rPr lang="en-US" dirty="0">
                <a:effectLst/>
                <a:latin typeface="Aptos" panose="020B0004020202020204" pitchFamily="34" charset="0"/>
                <a:ea typeface="Aptos" panose="020B0004020202020204" pitchFamily="34" charset="0"/>
              </a:rPr>
              <a:t>Defines </a:t>
            </a:r>
            <a:r>
              <a:rPr lang="en-US" dirty="0">
                <a:latin typeface="Aptos" panose="020B0004020202020204" pitchFamily="34" charset="0"/>
                <a:ea typeface="Aptos" panose="020B0004020202020204" pitchFamily="34" charset="0"/>
              </a:rPr>
              <a:t>age ranges for children by group (infant, toddler, pre-school, school age)</a:t>
            </a:r>
          </a:p>
          <a:p>
            <a:pPr lvl="2">
              <a:lnSpc>
                <a:spcPct val="110000"/>
              </a:lnSpc>
              <a:spcBef>
                <a:spcPts val="0"/>
              </a:spcBef>
              <a:spcAft>
                <a:spcPts val="0"/>
              </a:spcAft>
            </a:pPr>
            <a:r>
              <a:rPr lang="en-US" dirty="0">
                <a:latin typeface="Aptos" panose="020B0004020202020204" pitchFamily="34" charset="0"/>
                <a:ea typeface="Aptos" panose="020B0004020202020204" pitchFamily="34" charset="0"/>
              </a:rPr>
              <a:t>Adds a </a:t>
            </a:r>
            <a:r>
              <a:rPr lang="en-US" dirty="0">
                <a:effectLst/>
                <a:latin typeface="Aptos" panose="020B0004020202020204" pitchFamily="34" charset="0"/>
                <a:ea typeface="Aptos" panose="020B0004020202020204" pitchFamily="34" charset="0"/>
              </a:rPr>
              <a:t>conditional certification and process for reconsideration</a:t>
            </a:r>
          </a:p>
          <a:p>
            <a:pPr lvl="2">
              <a:lnSpc>
                <a:spcPct val="110000"/>
              </a:lnSpc>
              <a:spcBef>
                <a:spcPts val="0"/>
              </a:spcBef>
              <a:spcAft>
                <a:spcPts val="0"/>
              </a:spcAft>
            </a:pPr>
            <a:r>
              <a:rPr lang="en-US" dirty="0">
                <a:effectLst/>
                <a:latin typeface="Aptos" panose="020B0004020202020204" pitchFamily="34" charset="0"/>
                <a:ea typeface="Aptos" panose="020B0004020202020204" pitchFamily="34" charset="0"/>
              </a:rPr>
              <a:t>Adds language about required record keeping</a:t>
            </a:r>
          </a:p>
          <a:p>
            <a:pPr marL="457200" lvl="1" indent="0">
              <a:lnSpc>
                <a:spcPct val="110000"/>
              </a:lnSpc>
              <a:spcBef>
                <a:spcPts val="0"/>
              </a:spcBef>
              <a:spcAft>
                <a:spcPts val="0"/>
              </a:spcAft>
              <a:buNone/>
            </a:pPr>
            <a:endParaRPr lang="en-US" sz="1700" b="1" i="1" dirty="0">
              <a:solidFill>
                <a:srgbClr val="FF0000"/>
              </a:solidFill>
              <a:latin typeface="Aptos" panose="020B0004020202020204" pitchFamily="34"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ED466AF3-E404-2051-4049-98CAD1FBCFA8}"/>
              </a:ext>
            </a:extLst>
          </p:cNvPr>
          <p:cNvSpPr>
            <a:spLocks noGrp="1"/>
          </p:cNvSpPr>
          <p:nvPr>
            <p:ph type="sldNum" sz="quarter" idx="12"/>
          </p:nvPr>
        </p:nvSpPr>
        <p:spPr/>
        <p:txBody>
          <a:bodyPr/>
          <a:lstStyle/>
          <a:p>
            <a:fld id="{48F63A3B-78C7-47BE-AE5E-E10140E04643}" type="slidenum">
              <a:rPr lang="en-US" smtClean="0"/>
              <a:t>4</a:t>
            </a:fld>
            <a:endParaRPr lang="en-US" dirty="0"/>
          </a:p>
        </p:txBody>
      </p:sp>
    </p:spTree>
    <p:extLst>
      <p:ext uri="{BB962C8B-B14F-4D97-AF65-F5344CB8AC3E}">
        <p14:creationId xmlns:p14="http://schemas.microsoft.com/office/powerpoint/2010/main" val="3550996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AD957B8-27E4-4054-B7C0-932AB276F796}"/>
              </a:ext>
            </a:extLst>
          </p:cNvPr>
          <p:cNvSpPr>
            <a:spLocks noGrp="1"/>
          </p:cNvSpPr>
          <p:nvPr>
            <p:ph type="title"/>
          </p:nvPr>
        </p:nvSpPr>
        <p:spPr/>
        <p:txBody>
          <a:bodyPr>
            <a:normAutofit/>
          </a:bodyPr>
          <a:lstStyle/>
          <a:p>
            <a:pPr algn="l"/>
            <a:r>
              <a:rPr lang="en-US" sz="3200" b="1" dirty="0">
                <a:latin typeface="Aptos" panose="020B0004020202020204" pitchFamily="34" charset="0"/>
              </a:rPr>
              <a:t>Omnibus Health &amp; Human Services bill only</a:t>
            </a:r>
          </a:p>
        </p:txBody>
      </p:sp>
      <p:sp>
        <p:nvSpPr>
          <p:cNvPr id="5" name="Content Placeholder 4">
            <a:extLst>
              <a:ext uri="{FF2B5EF4-FFF2-40B4-BE49-F238E27FC236}">
                <a16:creationId xmlns:a16="http://schemas.microsoft.com/office/drawing/2014/main" id="{F86D1E36-483F-5508-B170-E9F5D758F212}"/>
              </a:ext>
            </a:extLst>
          </p:cNvPr>
          <p:cNvSpPr>
            <a:spLocks noGrp="1"/>
          </p:cNvSpPr>
          <p:nvPr>
            <p:ph idx="1"/>
          </p:nvPr>
        </p:nvSpPr>
        <p:spPr>
          <a:xfrm>
            <a:off x="573437" y="1433594"/>
            <a:ext cx="10780363" cy="5176434"/>
          </a:xfrm>
        </p:spPr>
        <p:txBody>
          <a:bodyPr>
            <a:normAutofit/>
          </a:bodyPr>
          <a:lstStyle/>
          <a:p>
            <a:pPr lvl="1">
              <a:spcBef>
                <a:spcPts val="0"/>
              </a:spcBef>
              <a:spcAft>
                <a:spcPts val="0"/>
              </a:spcAft>
            </a:pPr>
            <a:endParaRPr lang="en-US" sz="1600" b="1"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3" name="TextBox 2">
            <a:extLst>
              <a:ext uri="{FF2B5EF4-FFF2-40B4-BE49-F238E27FC236}">
                <a16:creationId xmlns:a16="http://schemas.microsoft.com/office/drawing/2014/main" id="{86E1DCA4-8FB7-EC01-8293-4A89EF327FB6}"/>
              </a:ext>
            </a:extLst>
          </p:cNvPr>
          <p:cNvSpPr txBox="1"/>
          <p:nvPr/>
        </p:nvSpPr>
        <p:spPr>
          <a:xfrm>
            <a:off x="441702" y="1884461"/>
            <a:ext cx="11244019" cy="1773947"/>
          </a:xfrm>
          <a:prstGeom prst="rect">
            <a:avLst/>
          </a:prstGeom>
          <a:noFill/>
        </p:spPr>
        <p:txBody>
          <a:bodyPr wrap="square">
            <a:spAutoFit/>
          </a:bodyPr>
          <a:lstStyle/>
          <a:p>
            <a:pPr marL="342900" marR="0" lvl="0" indent="-342900">
              <a:spcBef>
                <a:spcPts val="0"/>
              </a:spcBef>
              <a:spcAft>
                <a:spcPts val="0"/>
              </a:spcAft>
              <a:buFont typeface="Symbol" panose="05050102010706020507" pitchFamily="18" charset="2"/>
              <a:buChar char=""/>
            </a:pPr>
            <a:r>
              <a:rPr lang="en-US" sz="2000" b="1" dirty="0">
                <a:solidFill>
                  <a:schemeClr val="tx1"/>
                </a:solidFill>
                <a:effectLst/>
                <a:highlight>
                  <a:srgbClr val="FFFFFF"/>
                </a:highlight>
                <a:latin typeface="Aptos" panose="020B0004020202020204" pitchFamily="34" charset="0"/>
                <a:ea typeface="Times New Roman" panose="02020603050405020304" pitchFamily="18" charset="0"/>
                <a:cs typeface="Arial" panose="020B0604020202020204" pitchFamily="34" charset="0"/>
              </a:rPr>
              <a:t>SF 4170 (</a:t>
            </a:r>
            <a:r>
              <a:rPr lang="en-US" sz="2000" b="1" dirty="0" err="1">
                <a:solidFill>
                  <a:schemeClr val="tx1"/>
                </a:solidFill>
                <a:effectLst/>
                <a:highlight>
                  <a:srgbClr val="FFFFFF"/>
                </a:highlight>
                <a:latin typeface="Aptos" panose="020B0004020202020204" pitchFamily="34" charset="0"/>
                <a:ea typeface="Times New Roman" panose="02020603050405020304" pitchFamily="18" charset="0"/>
                <a:cs typeface="Arial" panose="020B0604020202020204" pitchFamily="34" charset="0"/>
              </a:rPr>
              <a:t>Boldon</a:t>
            </a:r>
            <a:r>
              <a:rPr lang="en-US" sz="2000" b="1" dirty="0">
                <a:solidFill>
                  <a:schemeClr val="tx1"/>
                </a:solidFill>
                <a:effectLst/>
                <a:highlight>
                  <a:srgbClr val="FFFFFF"/>
                </a:highlight>
                <a:latin typeface="Aptos" panose="020B0004020202020204" pitchFamily="34" charset="0"/>
                <a:ea typeface="Times New Roman" panose="02020603050405020304" pitchFamily="18" charset="0"/>
                <a:cs typeface="Arial" panose="020B0604020202020204" pitchFamily="34" charset="0"/>
              </a:rPr>
              <a:t>)-</a:t>
            </a:r>
            <a:r>
              <a:rPr lang="en-US" sz="2000" dirty="0">
                <a:solidFill>
                  <a:srgbClr val="000000"/>
                </a:solidFill>
                <a:effectLst/>
                <a:highlight>
                  <a:srgbClr val="FFFFFF"/>
                </a:highlight>
                <a:latin typeface="Aptos" panose="020B0004020202020204" pitchFamily="34" charset="0"/>
                <a:ea typeface="Times New Roman" panose="02020603050405020304" pitchFamily="18" charset="0"/>
                <a:cs typeface="Arial" panose="020B0604020202020204" pitchFamily="34" charset="0"/>
              </a:rPr>
              <a:t>Provides an additional $1 million in funding for early childhood mental health consultation for child care providers</a:t>
            </a:r>
          </a:p>
          <a:p>
            <a:pPr marL="800100" lvl="1" indent="-342900">
              <a:spcBef>
                <a:spcPts val="0"/>
              </a:spcBef>
              <a:spcAft>
                <a:spcPts val="0"/>
              </a:spcAft>
              <a:buFont typeface="Symbol" panose="05050102010706020507" pitchFamily="18" charset="2"/>
              <a:buChar char=""/>
            </a:pPr>
            <a:r>
              <a:rPr lang="en-US" sz="1600" b="1" i="1" dirty="0">
                <a:solidFill>
                  <a:srgbClr val="FF0000"/>
                </a:solidFill>
                <a:highlight>
                  <a:srgbClr val="FFFFFF"/>
                </a:highlight>
                <a:latin typeface="Aptos" panose="020B0004020202020204" pitchFamily="34" charset="0"/>
                <a:ea typeface="Times New Roman" panose="02020603050405020304" pitchFamily="18" charset="0"/>
                <a:cs typeface="Arial" panose="020B0604020202020204" pitchFamily="34" charset="0"/>
              </a:rPr>
              <a:t>Included in the Senate bill at $1 million in one-time funds.</a:t>
            </a:r>
          </a:p>
          <a:p>
            <a:pPr lvl="1">
              <a:spcBef>
                <a:spcPts val="0"/>
              </a:spcBef>
              <a:spcAft>
                <a:spcPts val="0"/>
              </a:spcAft>
            </a:pPr>
            <a:endParaRPr lang="en-US" sz="1600" b="1" i="1" dirty="0">
              <a:solidFill>
                <a:srgbClr val="FF0000"/>
              </a:solidFill>
              <a:effectLst/>
              <a:highlight>
                <a:srgbClr val="FFFFFF"/>
              </a:highlight>
              <a:latin typeface="Aptos" panose="020B0004020202020204" pitchFamily="34" charset="0"/>
              <a:ea typeface="Times New Roman" panose="02020603050405020304" pitchFamily="18"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000" b="1" kern="100" dirty="0">
                <a:solidFill>
                  <a:schemeClr val="tx1"/>
                </a:solidFill>
                <a:effectLst/>
                <a:latin typeface="Aptos" panose="020B0004020202020204" pitchFamily="34" charset="0"/>
                <a:ea typeface="Times New Roman" panose="02020603050405020304" pitchFamily="18" charset="0"/>
                <a:cs typeface="Arial" panose="020B0604020202020204" pitchFamily="34" charset="0"/>
              </a:rPr>
              <a:t>SF 3737</a:t>
            </a:r>
            <a:r>
              <a:rPr lang="en-US" sz="2000" kern="100" dirty="0">
                <a:solidFill>
                  <a:schemeClr val="tx1"/>
                </a:solidFill>
                <a:effectLst/>
                <a:latin typeface="Aptos" panose="020B0004020202020204" pitchFamily="34" charset="0"/>
                <a:ea typeface="Aptos" panose="020B0004020202020204" pitchFamily="34" charset="0"/>
                <a:cs typeface="Arial" panose="020B0604020202020204" pitchFamily="34" charset="0"/>
              </a:rPr>
              <a:t> </a:t>
            </a:r>
            <a:r>
              <a:rPr lang="en-US" sz="2000" b="1" kern="100" dirty="0">
                <a:solidFill>
                  <a:schemeClr val="tx1"/>
                </a:solidFill>
                <a:effectLst/>
                <a:latin typeface="Aptos" panose="020B0004020202020204" pitchFamily="34" charset="0"/>
                <a:ea typeface="Times New Roman" panose="02020603050405020304" pitchFamily="18" charset="0"/>
                <a:cs typeface="Arial" panose="020B0604020202020204" pitchFamily="34" charset="0"/>
              </a:rPr>
              <a:t>(Kupec)—</a:t>
            </a:r>
            <a:r>
              <a:rPr lang="en-US" sz="2000" kern="100" dirty="0">
                <a:solidFill>
                  <a:srgbClr val="000000"/>
                </a:solidFill>
                <a:effectLst/>
                <a:latin typeface="Aptos" panose="020B0004020202020204" pitchFamily="34" charset="0"/>
                <a:ea typeface="Times New Roman" panose="02020603050405020304" pitchFamily="18" charset="0"/>
                <a:cs typeface="Arial" panose="020B0604020202020204" pitchFamily="34" charset="0"/>
              </a:rPr>
              <a:t>This would continue</a:t>
            </a:r>
            <a:r>
              <a:rPr lang="en-US" sz="2000" kern="100" dirty="0">
                <a:solidFill>
                  <a:srgbClr val="00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the </a:t>
            </a:r>
            <a:r>
              <a:rPr lang="en-US" sz="2000" kern="100" dirty="0">
                <a:solidFill>
                  <a:srgbClr val="000000"/>
                </a:solidFill>
                <a:effectLst/>
                <a:highlight>
                  <a:srgbClr val="FFFFFF"/>
                </a:highlight>
                <a:latin typeface="Aptos" panose="020B0004020202020204" pitchFamily="34" charset="0"/>
                <a:ea typeface="Times New Roman" panose="02020603050405020304" pitchFamily="18" charset="0"/>
                <a:cs typeface="Arial" panose="020B0604020202020204" pitchFamily="34" charset="0"/>
              </a:rPr>
              <a:t>Child Care Facility</a:t>
            </a:r>
            <a:r>
              <a:rPr lang="en-US" sz="2000" kern="100" dirty="0">
                <a:solidFill>
                  <a:srgbClr val="00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Revitalization </a:t>
            </a:r>
            <a:r>
              <a:rPr lang="en-US" sz="2000" kern="100" dirty="0">
                <a:solidFill>
                  <a:srgbClr val="000000"/>
                </a:solidFill>
                <a:effectLst/>
                <a:highlight>
                  <a:srgbClr val="FFFFFF"/>
                </a:highlight>
                <a:latin typeface="Aptos" panose="020B0004020202020204" pitchFamily="34" charset="0"/>
                <a:ea typeface="Times New Roman" panose="02020603050405020304" pitchFamily="18" charset="0"/>
                <a:cs typeface="Arial" panose="020B0604020202020204" pitchFamily="34" charset="0"/>
              </a:rPr>
              <a:t>Grants program</a:t>
            </a:r>
          </a:p>
          <a:p>
            <a:pPr marL="800100" lvl="1" indent="-342900">
              <a:lnSpc>
                <a:spcPct val="107000"/>
              </a:lnSpc>
              <a:spcBef>
                <a:spcPts val="0"/>
              </a:spcBef>
              <a:spcAft>
                <a:spcPts val="0"/>
              </a:spcAft>
              <a:buFont typeface="Symbol" panose="05050102010706020507" pitchFamily="18" charset="2"/>
              <a:buChar char=""/>
            </a:pPr>
            <a:r>
              <a:rPr lang="en-US" sz="1600" b="1" i="1" kern="100" dirty="0">
                <a:solidFill>
                  <a:srgbClr val="FF0000"/>
                </a:solidFill>
                <a:highlight>
                  <a:srgbClr val="FFFFFF"/>
                </a:highlight>
                <a:latin typeface="Aptos" panose="020B0004020202020204" pitchFamily="34" charset="0"/>
                <a:ea typeface="Aptos" panose="020B0004020202020204" pitchFamily="34" charset="0"/>
                <a:cs typeface="Arial" panose="020B0604020202020204" pitchFamily="34" charset="0"/>
              </a:rPr>
              <a:t>Included in the Senate bill at $500,000 in one-time funds</a:t>
            </a:r>
          </a:p>
        </p:txBody>
      </p:sp>
    </p:spTree>
    <p:extLst>
      <p:ext uri="{BB962C8B-B14F-4D97-AF65-F5344CB8AC3E}">
        <p14:creationId xmlns:p14="http://schemas.microsoft.com/office/powerpoint/2010/main" val="3748774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AD957B8-27E4-4054-B7C0-932AB276F796}"/>
              </a:ext>
            </a:extLst>
          </p:cNvPr>
          <p:cNvSpPr>
            <a:spLocks noGrp="1"/>
          </p:cNvSpPr>
          <p:nvPr>
            <p:ph type="title"/>
          </p:nvPr>
        </p:nvSpPr>
        <p:spPr/>
        <p:txBody>
          <a:bodyPr>
            <a:normAutofit/>
          </a:bodyPr>
          <a:lstStyle/>
          <a:p>
            <a:pPr algn="l"/>
            <a:r>
              <a:rPr lang="en-US" sz="3200" b="1" kern="100" dirty="0">
                <a:effectLst/>
                <a:latin typeface="Aptos" panose="020B0004020202020204" pitchFamily="34" charset="0"/>
                <a:ea typeface="Aptos" panose="020B0004020202020204" pitchFamily="34" charset="0"/>
                <a:cs typeface="Times New Roman" panose="02020603050405020304" pitchFamily="18" charset="0"/>
              </a:rPr>
              <a:t>Omnibus E-12 bill</a:t>
            </a:r>
            <a:r>
              <a:rPr lang="en-US" sz="3200" b="1" kern="100" dirty="0">
                <a:latin typeface="Aptos" panose="020B0004020202020204" pitchFamily="34" charset="0"/>
                <a:ea typeface="Aptos" panose="020B0004020202020204" pitchFamily="34" charset="0"/>
                <a:cs typeface="Times New Roman" panose="02020603050405020304" pitchFamily="18" charset="0"/>
              </a:rPr>
              <a:t>- HF 5237</a:t>
            </a:r>
            <a:endParaRPr lang="en-US" sz="3200" dirty="0"/>
          </a:p>
        </p:txBody>
      </p:sp>
      <p:sp>
        <p:nvSpPr>
          <p:cNvPr id="5" name="Content Placeholder 4">
            <a:extLst>
              <a:ext uri="{FF2B5EF4-FFF2-40B4-BE49-F238E27FC236}">
                <a16:creationId xmlns:a16="http://schemas.microsoft.com/office/drawing/2014/main" id="{F86D1E36-483F-5508-B170-E9F5D758F212}"/>
              </a:ext>
            </a:extLst>
          </p:cNvPr>
          <p:cNvSpPr>
            <a:spLocks noGrp="1"/>
          </p:cNvSpPr>
          <p:nvPr>
            <p:ph idx="1"/>
          </p:nvPr>
        </p:nvSpPr>
        <p:spPr>
          <a:xfrm>
            <a:off x="573437" y="1503337"/>
            <a:ext cx="10780363" cy="5176434"/>
          </a:xfrm>
        </p:spPr>
        <p:txBody>
          <a:bodyPr>
            <a:normAutofit/>
          </a:bodyPr>
          <a:lstStyle/>
          <a:p>
            <a:pPr marL="0" marR="0" lvl="0" indent="0">
              <a:lnSpc>
                <a:spcPct val="107000"/>
              </a:lnSpc>
              <a:spcBef>
                <a:spcPts val="0"/>
              </a:spcBef>
              <a:spcAft>
                <a:spcPts val="0"/>
              </a:spcAft>
              <a:buNone/>
            </a:pPr>
            <a:r>
              <a:rPr lang="en-US" sz="1800" b="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HF 5237 Conferees: </a:t>
            </a:r>
            <a:r>
              <a:rPr lang="en-US" sz="1800" b="0" i="0" dirty="0" err="1">
                <a:solidFill>
                  <a:srgbClr val="000000"/>
                </a:solidFill>
                <a:effectLst/>
                <a:highlight>
                  <a:srgbClr val="FFFFFF"/>
                </a:highlight>
                <a:latin typeface="Aptos" panose="020B0004020202020204" pitchFamily="34" charset="0"/>
              </a:rPr>
              <a:t>Youakim</a:t>
            </a:r>
            <a:r>
              <a:rPr lang="en-US" sz="1800" b="0" i="0" dirty="0">
                <a:solidFill>
                  <a:srgbClr val="000000"/>
                </a:solidFill>
                <a:effectLst/>
                <a:highlight>
                  <a:srgbClr val="FFFFFF"/>
                </a:highlight>
                <a:latin typeface="Aptos" panose="020B0004020202020204" pitchFamily="34" charset="0"/>
              </a:rPr>
              <a:t>, Clardy, Edelson, Sencer-Mura, </a:t>
            </a:r>
            <a:r>
              <a:rPr lang="en-US" sz="1800" b="0" i="0" dirty="0" err="1">
                <a:solidFill>
                  <a:srgbClr val="000000"/>
                </a:solidFill>
                <a:effectLst/>
                <a:highlight>
                  <a:srgbClr val="FFFFFF"/>
                </a:highlight>
                <a:latin typeface="Aptos" panose="020B0004020202020204" pitchFamily="34" charset="0"/>
              </a:rPr>
              <a:t>Kresha</a:t>
            </a:r>
            <a:endParaRPr lang="en-US" sz="1800" b="1" kern="100" dirty="0">
              <a:solidFill>
                <a:srgbClr val="000000"/>
              </a:solidFill>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07000"/>
              </a:lnSpc>
              <a:spcBef>
                <a:spcPts val="0"/>
              </a:spcBef>
              <a:spcAft>
                <a:spcPts val="0"/>
              </a:spcAft>
              <a:buNone/>
            </a:pPr>
            <a:r>
              <a:rPr lang="en-US" sz="18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SF 5252 (now HF 5237)-</a:t>
            </a:r>
            <a:r>
              <a:rPr lang="en-US" sz="1800" b="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 Conferees: </a:t>
            </a:r>
            <a:r>
              <a:rPr lang="en-US" sz="1800" b="0" i="0" dirty="0" err="1">
                <a:solidFill>
                  <a:srgbClr val="000000"/>
                </a:solidFill>
                <a:effectLst/>
                <a:highlight>
                  <a:srgbClr val="FFFFFF"/>
                </a:highlight>
                <a:latin typeface="Aptos" panose="020B0004020202020204" pitchFamily="34" charset="0"/>
              </a:rPr>
              <a:t>Kunesh</a:t>
            </a:r>
            <a:r>
              <a:rPr lang="en-US" sz="1800" b="0" i="0" dirty="0">
                <a:solidFill>
                  <a:srgbClr val="000000"/>
                </a:solidFill>
                <a:effectLst/>
                <a:highlight>
                  <a:srgbClr val="FFFFFF"/>
                </a:highlight>
                <a:latin typeface="Aptos" panose="020B0004020202020204" pitchFamily="34" charset="0"/>
              </a:rPr>
              <a:t>; </a:t>
            </a:r>
            <a:r>
              <a:rPr lang="en-US" sz="1800" b="0" i="0" dirty="0" err="1">
                <a:solidFill>
                  <a:srgbClr val="000000"/>
                </a:solidFill>
                <a:effectLst/>
                <a:highlight>
                  <a:srgbClr val="FFFFFF"/>
                </a:highlight>
                <a:latin typeface="Aptos" panose="020B0004020202020204" pitchFamily="34" charset="0"/>
              </a:rPr>
              <a:t>Cwodzinski</a:t>
            </a:r>
            <a:r>
              <a:rPr lang="en-US" sz="1800" b="0" i="0" dirty="0">
                <a:solidFill>
                  <a:srgbClr val="000000"/>
                </a:solidFill>
                <a:effectLst/>
                <a:highlight>
                  <a:srgbClr val="FFFFFF"/>
                </a:highlight>
                <a:latin typeface="Aptos" panose="020B0004020202020204" pitchFamily="34" charset="0"/>
              </a:rPr>
              <a:t>; Gustafson; Maye Quade; </a:t>
            </a:r>
            <a:r>
              <a:rPr lang="en-US" sz="1800" b="0" i="0" dirty="0" err="1">
                <a:solidFill>
                  <a:srgbClr val="000000"/>
                </a:solidFill>
                <a:effectLst/>
                <a:highlight>
                  <a:srgbClr val="FFFFFF"/>
                </a:highlight>
                <a:latin typeface="Aptos" panose="020B0004020202020204" pitchFamily="34" charset="0"/>
              </a:rPr>
              <a:t>Boldon</a:t>
            </a:r>
            <a:endParaRPr lang="en-US" sz="1800" b="0" i="0" dirty="0">
              <a:solidFill>
                <a:srgbClr val="000000"/>
              </a:solidFill>
              <a:effectLst/>
              <a:highlight>
                <a:srgbClr val="FFFFFF"/>
              </a:highlight>
              <a:latin typeface="Aptos" panose="020B0004020202020204" pitchFamily="34" charset="0"/>
            </a:endParaRPr>
          </a:p>
          <a:p>
            <a:pPr marL="0" marR="0" lvl="0" indent="0">
              <a:lnSpc>
                <a:spcPct val="107000"/>
              </a:lnSpc>
              <a:spcBef>
                <a:spcPts val="0"/>
              </a:spcBef>
              <a:spcAft>
                <a:spcPts val="0"/>
              </a:spcAft>
              <a:buNone/>
            </a:pPr>
            <a:endParaRPr lang="en-US" sz="16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0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HF 4176 (Perez-Vega)-</a:t>
            </a:r>
            <a:r>
              <a:rPr lang="en-US"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Merges the scho</a:t>
            </a:r>
            <a:r>
              <a:rPr lang="en-US" sz="2000"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ol readiness plus program into the VPK program</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lnSpc>
                <a:spcPct val="107000"/>
              </a:lnSpc>
              <a:spcBef>
                <a:spcPts val="0"/>
              </a:spcBef>
              <a:spcAft>
                <a:spcPts val="0"/>
              </a:spcAft>
              <a:buFont typeface="Symbol" panose="05050102010706020507" pitchFamily="18" charset="2"/>
              <a:buChar char=""/>
            </a:pPr>
            <a:r>
              <a:rPr lang="en-US" sz="1600" kern="100" dirty="0">
                <a:effectLst/>
                <a:latin typeface="Aptos" panose="020B0004020202020204" pitchFamily="34" charset="0"/>
                <a:ea typeface="Aptos" panose="020B0004020202020204" pitchFamily="34" charset="0"/>
                <a:cs typeface="Times New Roman" panose="02020603050405020304" pitchFamily="18" charset="0"/>
              </a:rPr>
              <a:t>Modifies the program requirements, including requiring that VPK teachers are licensed</a:t>
            </a:r>
          </a:p>
          <a:p>
            <a:pPr marL="800100" lvl="1" indent="-342900">
              <a:lnSpc>
                <a:spcPct val="107000"/>
              </a:lnSpc>
              <a:spcBef>
                <a:spcPts val="0"/>
              </a:spcBef>
              <a:spcAft>
                <a:spcPts val="0"/>
              </a:spcAft>
              <a:buFont typeface="Symbol" panose="05050102010706020507" pitchFamily="18" charset="2"/>
              <a:buChar char=""/>
            </a:pPr>
            <a:r>
              <a:rPr lang="en-US" sz="1600" kern="100" dirty="0">
                <a:effectLst/>
                <a:latin typeface="Aptos" panose="020B0004020202020204" pitchFamily="34" charset="0"/>
                <a:ea typeface="Aptos" panose="020B0004020202020204" pitchFamily="34" charset="0"/>
                <a:cs typeface="Times New Roman" panose="02020603050405020304" pitchFamily="18" charset="0"/>
              </a:rPr>
              <a:t>Children must meet at least one specified criterion to be eligible to participate in the program free of charge</a:t>
            </a:r>
          </a:p>
          <a:p>
            <a:pPr marL="800100" lvl="1" indent="-342900">
              <a:lnSpc>
                <a:spcPct val="107000"/>
              </a:lnSpc>
              <a:spcBef>
                <a:spcPts val="0"/>
              </a:spcBef>
              <a:spcAft>
                <a:spcPts val="0"/>
              </a:spcAft>
              <a:buFont typeface="Symbol" panose="05050102010706020507" pitchFamily="18" charset="2"/>
              <a:buChar char=""/>
            </a:pPr>
            <a:r>
              <a:rPr lang="en-US" sz="1600" kern="100" dirty="0">
                <a:latin typeface="Aptos" panose="020B0004020202020204" pitchFamily="34" charset="0"/>
                <a:ea typeface="Aptos" panose="020B0004020202020204" pitchFamily="34" charset="0"/>
                <a:cs typeface="Times New Roman" panose="02020603050405020304" pitchFamily="18" charset="0"/>
              </a:rPr>
              <a:t>Splits</a:t>
            </a:r>
            <a:r>
              <a:rPr lang="en-US" sz="1600" kern="100" dirty="0">
                <a:effectLst/>
                <a:latin typeface="Aptos" panose="020B0004020202020204" pitchFamily="34" charset="0"/>
                <a:ea typeface="Aptos" panose="020B0004020202020204" pitchFamily="34" charset="0"/>
                <a:cs typeface="Times New Roman" panose="02020603050405020304" pitchFamily="18" charset="0"/>
              </a:rPr>
              <a:t> the Minneapolis and St. Paul school districts into two separate groups for funding purposes</a:t>
            </a:r>
          </a:p>
          <a:p>
            <a:pPr marL="800100" lvl="1" indent="-342900">
              <a:lnSpc>
                <a:spcPct val="107000"/>
              </a:lnSpc>
              <a:spcBef>
                <a:spcPts val="0"/>
              </a:spcBef>
              <a:spcAft>
                <a:spcPts val="0"/>
              </a:spcAft>
              <a:buFont typeface="Symbol" panose="05050102010706020507" pitchFamily="18" charset="2"/>
              <a:buChar char=""/>
            </a:pPr>
            <a:r>
              <a:rPr lang="en-US" sz="1600" kern="100" dirty="0">
                <a:latin typeface="Aptos" panose="020B0004020202020204" pitchFamily="34" charset="0"/>
                <a:ea typeface="Aptos" panose="020B0004020202020204" pitchFamily="34" charset="0"/>
                <a:cs typeface="Times New Roman" panose="02020603050405020304" pitchFamily="18" charset="0"/>
              </a:rPr>
              <a:t>E</a:t>
            </a:r>
            <a:r>
              <a:rPr lang="en-US" sz="1600" kern="100" dirty="0">
                <a:effectLst/>
                <a:latin typeface="Aptos" panose="020B0004020202020204" pitchFamily="34" charset="0"/>
                <a:ea typeface="Aptos" panose="020B0004020202020204" pitchFamily="34" charset="0"/>
                <a:cs typeface="Times New Roman" panose="02020603050405020304" pitchFamily="18" charset="0"/>
              </a:rPr>
              <a:t>nsures that any school sites that received seats in FY 2024 will receive the same number of seats in the future</a:t>
            </a:r>
          </a:p>
          <a:p>
            <a:pPr marL="1257300" lvl="2" indent="-342900">
              <a:lnSpc>
                <a:spcPct val="107000"/>
              </a:lnSpc>
              <a:spcBef>
                <a:spcPts val="0"/>
              </a:spcBef>
              <a:spcAft>
                <a:spcPts val="0"/>
              </a:spcAft>
              <a:buFont typeface="Symbol" panose="05050102010706020507" pitchFamily="18" charset="2"/>
              <a:buChar char=""/>
            </a:pPr>
            <a:r>
              <a:rPr lang="en-US" sz="1600" b="1" i="1" kern="100" dirty="0">
                <a:solidFill>
                  <a:srgbClr val="FF0000"/>
                </a:solidFill>
                <a:effectLst/>
                <a:latin typeface="Aptos" panose="020B0004020202020204" pitchFamily="34" charset="0"/>
                <a:ea typeface="Aptos" panose="020B0004020202020204" pitchFamily="34" charset="0"/>
                <a:cs typeface="Arial" panose="020B0604020202020204" pitchFamily="34" charset="0"/>
              </a:rPr>
              <a:t>HF 4176 passed the House floor on a vote of 69-61 and was sent to the Senate.</a:t>
            </a:r>
          </a:p>
          <a:p>
            <a:pPr marL="1257300" lvl="2" indent="-342900">
              <a:lnSpc>
                <a:spcPct val="107000"/>
              </a:lnSpc>
              <a:spcBef>
                <a:spcPts val="0"/>
              </a:spcBef>
              <a:spcAft>
                <a:spcPts val="0"/>
              </a:spcAft>
              <a:buFont typeface="Symbol" panose="05050102010706020507" pitchFamily="18" charset="2"/>
              <a:buChar char=""/>
            </a:pPr>
            <a:r>
              <a:rPr lang="en-US" sz="1600" b="1" i="1" kern="100" dirty="0">
                <a:solidFill>
                  <a:srgbClr val="FF0000"/>
                </a:solidFill>
                <a:latin typeface="Aptos" panose="020B0004020202020204" pitchFamily="34" charset="0"/>
                <a:ea typeface="Aptos" panose="020B0004020202020204" pitchFamily="34" charset="0"/>
                <a:cs typeface="Arial" panose="020B0604020202020204" pitchFamily="34" charset="0"/>
              </a:rPr>
              <a:t>Included in the Senate E-12 Omnibus bill.</a:t>
            </a:r>
          </a:p>
          <a:p>
            <a:pPr marL="914400" lvl="2" indent="0">
              <a:lnSpc>
                <a:spcPct val="107000"/>
              </a:lnSpc>
              <a:spcBef>
                <a:spcPts val="0"/>
              </a:spcBef>
              <a:spcAft>
                <a:spcPts val="0"/>
              </a:spcAft>
              <a:buNone/>
            </a:pPr>
            <a:endParaRPr lang="en-US" sz="1600" b="1" kern="100" dirty="0">
              <a:solidFill>
                <a:srgbClr val="FF0000"/>
              </a:solidFill>
              <a:effectLst/>
              <a:latin typeface="Aptos" panose="020B0004020202020204" pitchFamily="34" charset="0"/>
              <a:ea typeface="Aptos" panose="020B0004020202020204" pitchFamily="34" charset="0"/>
              <a:cs typeface="Arial" panose="020B0604020202020204" pitchFamily="34" charset="0"/>
            </a:endParaRPr>
          </a:p>
          <a:p>
            <a:pPr>
              <a:spcBef>
                <a:spcPts val="0"/>
              </a:spcBef>
              <a:spcAft>
                <a:spcPts val="0"/>
              </a:spcAft>
            </a:pPr>
            <a:r>
              <a:rPr lang="en-US" sz="1800" b="1" dirty="0">
                <a:effectLst/>
                <a:latin typeface="Aptos" panose="020B0004020202020204" pitchFamily="34" charset="0"/>
                <a:ea typeface="Aptos" panose="020B0004020202020204" pitchFamily="34" charset="0"/>
                <a:cs typeface="Times New Roman" panose="02020603050405020304" pitchFamily="18" charset="0"/>
              </a:rPr>
              <a:t>Voluntary Prekindergarten (VPK) Reserve Allocation</a:t>
            </a:r>
            <a:r>
              <a:rPr lang="en-US" sz="1800" dirty="0">
                <a:effectLst/>
                <a:latin typeface="Aptos" panose="020B0004020202020204" pitchFamily="34" charset="0"/>
                <a:ea typeface="Aptos" panose="020B0004020202020204" pitchFamily="34" charset="0"/>
                <a:cs typeface="Times New Roman" panose="02020603050405020304" pitchFamily="18" charset="0"/>
              </a:rPr>
              <a:t>. The Governor recommends allocating $42.1 million from the voluntary prekindergarten (VPK) reserve to provide an additional 5,200 VPK seats in fiscal year 2025</a:t>
            </a:r>
          </a:p>
          <a:p>
            <a:pPr marL="0" indent="0">
              <a:spcBef>
                <a:spcPts val="0"/>
              </a:spcBef>
              <a:spcAft>
                <a:spcPts val="0"/>
              </a:spcAft>
              <a:buNone/>
            </a:pP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p>
            <a:pPr>
              <a:spcBef>
                <a:spcPts val="0"/>
              </a:spcBef>
              <a:spcAft>
                <a:spcPts val="0"/>
              </a:spcAft>
            </a:pPr>
            <a:r>
              <a:rPr lang="en-US" sz="1800" b="1" dirty="0">
                <a:effectLst/>
                <a:latin typeface="Aptos" panose="020B0004020202020204" pitchFamily="34" charset="0"/>
                <a:ea typeface="Aptos" panose="020B0004020202020204" pitchFamily="34" charset="0"/>
                <a:cs typeface="Times New Roman" panose="02020603050405020304" pitchFamily="18" charset="0"/>
              </a:rPr>
              <a:t>Head Start Administrative Support</a:t>
            </a:r>
            <a:r>
              <a:rPr lang="en-US" sz="1800" dirty="0">
                <a:effectLst/>
                <a:latin typeface="Aptos" panose="020B0004020202020204" pitchFamily="34" charset="0"/>
                <a:ea typeface="Aptos" panose="020B0004020202020204" pitchFamily="34" charset="0"/>
                <a:cs typeface="Times New Roman" panose="02020603050405020304" pitchFamily="18" charset="0"/>
              </a:rPr>
              <a:t>. The Governor recommends allowing up to two percent of Head Start funds appropriated to be used for state-level program administration and funding distribution support</a:t>
            </a:r>
          </a:p>
        </p:txBody>
      </p:sp>
    </p:spTree>
    <p:extLst>
      <p:ext uri="{BB962C8B-B14F-4D97-AF65-F5344CB8AC3E}">
        <p14:creationId xmlns:p14="http://schemas.microsoft.com/office/powerpoint/2010/main" val="3057921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AD957B8-27E4-4054-B7C0-932AB276F796}"/>
              </a:ext>
            </a:extLst>
          </p:cNvPr>
          <p:cNvSpPr>
            <a:spLocks noGrp="1"/>
          </p:cNvSpPr>
          <p:nvPr>
            <p:ph type="title"/>
          </p:nvPr>
        </p:nvSpPr>
        <p:spPr/>
        <p:txBody>
          <a:bodyPr>
            <a:noAutofit/>
          </a:bodyPr>
          <a:lstStyle/>
          <a:p>
            <a:pPr algn="l"/>
            <a:r>
              <a:rPr lang="en-US" sz="3200" b="1" kern="100" dirty="0">
                <a:effectLst/>
                <a:latin typeface="Aptos" panose="020B0004020202020204" pitchFamily="34" charset="0"/>
                <a:ea typeface="Aptos" panose="020B0004020202020204" pitchFamily="34" charset="0"/>
                <a:cs typeface="Times New Roman" panose="02020603050405020304" pitchFamily="18" charset="0"/>
              </a:rPr>
              <a:t>Senate Omnibus E-12 only</a:t>
            </a:r>
            <a:endParaRPr lang="en-US" sz="3200" dirty="0"/>
          </a:p>
        </p:txBody>
      </p:sp>
      <p:sp>
        <p:nvSpPr>
          <p:cNvPr id="5" name="Content Placeholder 4">
            <a:extLst>
              <a:ext uri="{FF2B5EF4-FFF2-40B4-BE49-F238E27FC236}">
                <a16:creationId xmlns:a16="http://schemas.microsoft.com/office/drawing/2014/main" id="{F86D1E36-483F-5508-B170-E9F5D758F212}"/>
              </a:ext>
            </a:extLst>
          </p:cNvPr>
          <p:cNvSpPr>
            <a:spLocks noGrp="1"/>
          </p:cNvSpPr>
          <p:nvPr>
            <p:ph idx="1"/>
          </p:nvPr>
        </p:nvSpPr>
        <p:spPr>
          <a:xfrm>
            <a:off x="573437" y="1433594"/>
            <a:ext cx="10780363" cy="5176434"/>
          </a:xfrm>
        </p:spPr>
        <p:txBody>
          <a:bodyPr>
            <a:normAutofit/>
          </a:bodyPr>
          <a:lstStyle/>
          <a:p>
            <a:pPr marL="0" indent="0">
              <a:lnSpc>
                <a:spcPct val="107000"/>
              </a:lnSpc>
              <a:spcBef>
                <a:spcPts val="0"/>
              </a:spcBef>
              <a:spcAft>
                <a:spcPts val="0"/>
              </a:spcAft>
              <a:buNone/>
            </a:pPr>
            <a:endParaRPr lang="en-US" sz="18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Bef>
                <a:spcPts val="0"/>
              </a:spcBef>
              <a:spcAft>
                <a:spcPts val="0"/>
              </a:spcAft>
            </a:pPr>
            <a:r>
              <a:rPr lang="en-US" sz="20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SF 3922</a:t>
            </a:r>
            <a:r>
              <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en-US" sz="20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May-Quade</a:t>
            </a:r>
            <a:r>
              <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-Allows a school district to offer a preschool care program for the portion of the day a child is not enrolled in a school-based preschool program if the district also provides to children 33 months or older either a licensed child care program or preschool programming. Effective for revenue for fiscal year 2026 and later.</a:t>
            </a:r>
            <a:r>
              <a:rPr lang="en-US" sz="2000" b="1" i="1" kern="100" dirty="0">
                <a:solidFill>
                  <a:srgbClr val="000000"/>
                </a:solidFill>
                <a:latin typeface="Aptos" panose="020B0004020202020204" pitchFamily="34" charset="0"/>
                <a:ea typeface="Aptos" panose="020B0004020202020204" pitchFamily="34" charset="0"/>
                <a:cs typeface="Arial" panose="020B0604020202020204" pitchFamily="34" charset="0"/>
              </a:rPr>
              <a:t> </a:t>
            </a:r>
          </a:p>
          <a:p>
            <a:pPr>
              <a:lnSpc>
                <a:spcPct val="107000"/>
              </a:lnSpc>
              <a:spcBef>
                <a:spcPts val="0"/>
              </a:spcBef>
              <a:spcAft>
                <a:spcPts val="0"/>
              </a:spcAft>
            </a:pPr>
            <a:endParaRPr lang="en-US" sz="2000" b="1" i="1" kern="100" dirty="0">
              <a:solidFill>
                <a:srgbClr val="000000"/>
              </a:solidFill>
              <a:latin typeface="Aptos" panose="020B0004020202020204" pitchFamily="34" charset="0"/>
              <a:ea typeface="Aptos" panose="020B0004020202020204" pitchFamily="34" charset="0"/>
              <a:cs typeface="Arial" panose="020B0604020202020204" pitchFamily="34" charset="0"/>
            </a:endParaRPr>
          </a:p>
          <a:p>
            <a:pPr>
              <a:lnSpc>
                <a:spcPct val="107000"/>
              </a:lnSpc>
              <a:spcBef>
                <a:spcPts val="0"/>
              </a:spcBef>
              <a:spcAft>
                <a:spcPts val="0"/>
              </a:spcAft>
            </a:pPr>
            <a:endParaRPr lang="en-US" sz="2000" b="1" i="1" kern="100" dirty="0">
              <a:solidFill>
                <a:srgbClr val="000000"/>
              </a:solidFill>
              <a:latin typeface="Aptos" panose="020B0004020202020204" pitchFamily="34" charset="0"/>
              <a:ea typeface="Aptos" panose="020B0004020202020204" pitchFamily="34" charset="0"/>
              <a:cs typeface="Arial" panose="020B0604020202020204" pitchFamily="34" charset="0"/>
            </a:endParaRPr>
          </a:p>
          <a:p>
            <a:pPr marL="0" indent="0">
              <a:lnSpc>
                <a:spcPct val="107000"/>
              </a:lnSpc>
              <a:spcBef>
                <a:spcPts val="0"/>
              </a:spcBef>
              <a:spcAft>
                <a:spcPts val="0"/>
              </a:spcAft>
              <a:buNone/>
            </a:pPr>
            <a:r>
              <a:rPr lang="en-US" sz="2000" b="1" i="1" kern="100" dirty="0">
                <a:solidFill>
                  <a:srgbClr val="000000"/>
                </a:solidFill>
                <a:latin typeface="Aptos" panose="020B0004020202020204" pitchFamily="34" charset="0"/>
                <a:ea typeface="Aptos" panose="020B0004020202020204" pitchFamily="34" charset="0"/>
                <a:cs typeface="Arial" panose="020B0604020202020204" pitchFamily="34" charset="0"/>
              </a:rPr>
              <a:t>ALSO- </a:t>
            </a:r>
            <a:r>
              <a:rPr lang="en-US" sz="2000" i="1" kern="100" dirty="0">
                <a:solidFill>
                  <a:srgbClr val="000000"/>
                </a:solidFill>
                <a:latin typeface="Aptos" panose="020B0004020202020204" pitchFamily="34" charset="0"/>
                <a:ea typeface="Aptos" panose="020B0004020202020204" pitchFamily="34" charset="0"/>
                <a:cs typeface="Arial" panose="020B0604020202020204" pitchFamily="34" charset="0"/>
              </a:rPr>
              <a:t>Language being offered to align the Great Start Scholarship program with the upcoming rule changes for Child Care Assistance.</a:t>
            </a:r>
            <a:endParaRPr lang="en-US" sz="2000" b="1" i="1" kern="100" dirty="0">
              <a:solidFill>
                <a:srgbClr val="000000"/>
              </a:solidFill>
              <a:latin typeface="Aptos" panose="020B0004020202020204" pitchFamily="34" charset="0"/>
              <a:ea typeface="Aptos" panose="020B0004020202020204" pitchFamily="34" charset="0"/>
              <a:cs typeface="Arial" panose="020B0604020202020204" pitchFamily="34" charset="0"/>
            </a:endParaRPr>
          </a:p>
          <a:p>
            <a:pPr marL="0" marR="0" lvl="0" indent="0">
              <a:lnSpc>
                <a:spcPct val="107000"/>
              </a:lnSpc>
              <a:spcBef>
                <a:spcPts val="0"/>
              </a:spcBef>
              <a:spcAft>
                <a:spcPts val="0"/>
              </a:spcAft>
              <a:buNone/>
            </a:pP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28916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AD957B8-27E4-4054-B7C0-932AB276F796}"/>
              </a:ext>
            </a:extLst>
          </p:cNvPr>
          <p:cNvSpPr>
            <a:spLocks noGrp="1"/>
          </p:cNvSpPr>
          <p:nvPr>
            <p:ph type="title"/>
          </p:nvPr>
        </p:nvSpPr>
        <p:spPr/>
        <p:txBody>
          <a:bodyPr>
            <a:normAutofit/>
          </a:bodyPr>
          <a:lstStyle/>
          <a:p>
            <a:pPr algn="l"/>
            <a:r>
              <a:rPr lang="en-US" sz="3200" b="1" dirty="0">
                <a:latin typeface="Aptos" panose="020B0004020202020204" pitchFamily="34" charset="0"/>
              </a:rPr>
              <a:t>Omnibus Higher Education bill- HF 5299</a:t>
            </a:r>
          </a:p>
        </p:txBody>
      </p:sp>
      <p:sp>
        <p:nvSpPr>
          <p:cNvPr id="5" name="Content Placeholder 4">
            <a:extLst>
              <a:ext uri="{FF2B5EF4-FFF2-40B4-BE49-F238E27FC236}">
                <a16:creationId xmlns:a16="http://schemas.microsoft.com/office/drawing/2014/main" id="{F86D1E36-483F-5508-B170-E9F5D758F212}"/>
              </a:ext>
            </a:extLst>
          </p:cNvPr>
          <p:cNvSpPr>
            <a:spLocks noGrp="1"/>
          </p:cNvSpPr>
          <p:nvPr>
            <p:ph idx="1"/>
          </p:nvPr>
        </p:nvSpPr>
        <p:spPr>
          <a:xfrm>
            <a:off x="573437" y="1387098"/>
            <a:ext cx="10780363" cy="5222930"/>
          </a:xfrm>
        </p:spPr>
        <p:txBody>
          <a:bodyPr>
            <a:normAutofit/>
          </a:bodyPr>
          <a:lstStyle/>
          <a:p>
            <a:pPr marL="0" indent="0">
              <a:lnSpc>
                <a:spcPct val="107000"/>
              </a:lnSpc>
              <a:spcBef>
                <a:spcPts val="0"/>
              </a:spcBef>
              <a:spcAft>
                <a:spcPts val="0"/>
              </a:spcAft>
              <a:buNone/>
            </a:pPr>
            <a:endParaRPr lang="en-US" sz="18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601B04BD-1710-A143-5541-FC4A4AB87358}"/>
              </a:ext>
            </a:extLst>
          </p:cNvPr>
          <p:cNvSpPr txBox="1"/>
          <p:nvPr/>
        </p:nvSpPr>
        <p:spPr>
          <a:xfrm>
            <a:off x="583770" y="1488805"/>
            <a:ext cx="11034793" cy="3376694"/>
          </a:xfrm>
          <a:prstGeom prst="rect">
            <a:avLst/>
          </a:prstGeom>
          <a:noFill/>
        </p:spPr>
        <p:txBody>
          <a:bodyPr wrap="square">
            <a:spAutoFit/>
          </a:bodyPr>
          <a:lstStyle/>
          <a:p>
            <a:pPr>
              <a:lnSpc>
                <a:spcPct val="107000"/>
              </a:lnSpc>
              <a:spcBef>
                <a:spcPts val="0"/>
              </a:spcBef>
              <a:spcAft>
                <a:spcPts val="0"/>
              </a:spcAft>
            </a:pPr>
            <a:r>
              <a:rPr lang="en-US" sz="2100" b="1" kern="0" dirty="0">
                <a:solidFill>
                  <a:srgbClr val="FF0000"/>
                </a:solidFill>
                <a:effectLst/>
                <a:latin typeface="Aptos" panose="020B0004020202020204" pitchFamily="34" charset="0"/>
                <a:ea typeface="Times New Roman" panose="02020603050405020304" pitchFamily="18" charset="0"/>
                <a:cs typeface="Arial" panose="020B0604020202020204" pitchFamily="34" charset="0"/>
              </a:rPr>
              <a:t>HF 5299- Passed the House Floor on 5</a:t>
            </a:r>
            <a:r>
              <a:rPr lang="en-US" sz="2100" b="1" kern="0" dirty="0">
                <a:solidFill>
                  <a:srgbClr val="FF0000"/>
                </a:solidFill>
                <a:latin typeface="Aptos" panose="020B0004020202020204" pitchFamily="34" charset="0"/>
                <a:ea typeface="Times New Roman" panose="02020603050405020304" pitchFamily="18" charset="0"/>
                <a:cs typeface="Arial" panose="020B0604020202020204" pitchFamily="34" charset="0"/>
              </a:rPr>
              <a:t>/7 on a vote of 69-58</a:t>
            </a:r>
            <a:endParaRPr lang="en-US" sz="2100" b="1" kern="0" dirty="0">
              <a:solidFill>
                <a:srgbClr val="FF0000"/>
              </a:solidFill>
              <a:effectLst/>
              <a:latin typeface="Aptos" panose="020B0004020202020204" pitchFamily="34" charset="0"/>
              <a:ea typeface="Times New Roman" panose="02020603050405020304" pitchFamily="18" charset="0"/>
              <a:cs typeface="Arial" panose="020B0604020202020204" pitchFamily="34" charset="0"/>
            </a:endParaRPr>
          </a:p>
          <a:p>
            <a:pPr>
              <a:lnSpc>
                <a:spcPct val="107000"/>
              </a:lnSpc>
              <a:spcBef>
                <a:spcPts val="0"/>
              </a:spcBef>
              <a:spcAft>
                <a:spcPts val="0"/>
              </a:spcAft>
            </a:pPr>
            <a:r>
              <a:rPr lang="en-US" sz="2100" b="1" kern="0" dirty="0">
                <a:solidFill>
                  <a:srgbClr val="FF0000"/>
                </a:solidFill>
                <a:latin typeface="Aptos" panose="020B0004020202020204" pitchFamily="34" charset="0"/>
                <a:ea typeface="Times New Roman" panose="02020603050405020304" pitchFamily="18" charset="0"/>
                <a:cs typeface="Arial" panose="020B0604020202020204" pitchFamily="34" charset="0"/>
              </a:rPr>
              <a:t>SF 5326 (now HF 5299)-awaiting a floor vote</a:t>
            </a:r>
            <a:endParaRPr lang="en-US" sz="2100" b="1" kern="0" dirty="0">
              <a:solidFill>
                <a:srgbClr val="FF0000"/>
              </a:solidFill>
              <a:effectLst/>
              <a:latin typeface="Aptos" panose="020B0004020202020204" pitchFamily="34" charset="0"/>
              <a:ea typeface="Times New Roman" panose="02020603050405020304" pitchFamily="18" charset="0"/>
              <a:cs typeface="Arial" panose="020B0604020202020204" pitchFamily="34" charset="0"/>
            </a:endParaRPr>
          </a:p>
          <a:p>
            <a:pPr marL="342900" indent="-342900">
              <a:lnSpc>
                <a:spcPct val="107000"/>
              </a:lnSpc>
              <a:spcBef>
                <a:spcPts val="0"/>
              </a:spcBef>
              <a:spcAft>
                <a:spcPts val="0"/>
              </a:spcAft>
              <a:buFont typeface="Symbol" panose="05050102010706020507" pitchFamily="18" charset="2"/>
              <a:buChar char=""/>
            </a:pPr>
            <a:endParaRPr lang="en-US" sz="2100" b="1" kern="0" dirty="0">
              <a:latin typeface="Aptos" panose="020B0004020202020204" pitchFamily="34" charset="0"/>
              <a:ea typeface="Times New Roman" panose="02020603050405020304" pitchFamily="18" charset="0"/>
              <a:cs typeface="Arial" panose="020B0604020202020204" pitchFamily="34" charset="0"/>
            </a:endParaRPr>
          </a:p>
          <a:p>
            <a:pPr marL="342900" indent="-342900">
              <a:spcBef>
                <a:spcPts val="0"/>
              </a:spcBef>
              <a:spcAft>
                <a:spcPts val="0"/>
              </a:spcAft>
              <a:buFont typeface="Symbol" panose="05050102010706020507" pitchFamily="18" charset="2"/>
              <a:buChar char=""/>
            </a:pPr>
            <a:r>
              <a:rPr lang="en-US" sz="2100" b="1" kern="0" dirty="0">
                <a:solidFill>
                  <a:schemeClr val="tx1"/>
                </a:solidFill>
                <a:effectLst/>
                <a:latin typeface="Aptos" panose="020B0004020202020204" pitchFamily="34" charset="0"/>
                <a:ea typeface="Times New Roman" panose="02020603050405020304" pitchFamily="18" charset="0"/>
                <a:cs typeface="Arial" panose="020B0604020202020204" pitchFamily="34" charset="0"/>
              </a:rPr>
              <a:t>HF3887 (Coulter)</a:t>
            </a:r>
            <a:r>
              <a:rPr lang="en-US" sz="2100" b="1" i="1" kern="100" dirty="0">
                <a:solidFill>
                  <a:schemeClr val="tx1"/>
                </a:solidFill>
                <a:effectLst/>
                <a:highlight>
                  <a:srgbClr val="FFFFFF"/>
                </a:highlight>
                <a:latin typeface="Aptos" panose="020B0004020202020204" pitchFamily="34" charset="0"/>
                <a:ea typeface="Times New Roman" panose="02020603050405020304" pitchFamily="18" charset="0"/>
                <a:cs typeface="Arial" panose="020B0604020202020204" pitchFamily="34" charset="0"/>
              </a:rPr>
              <a:t>/</a:t>
            </a:r>
            <a:r>
              <a:rPr lang="en-US" sz="2100" b="1" dirty="0">
                <a:solidFill>
                  <a:schemeClr val="tx1"/>
                </a:solidFill>
                <a:effectLst/>
                <a:highlight>
                  <a:srgbClr val="FFFFFF"/>
                </a:highlight>
                <a:latin typeface="Aptos" panose="020B0004020202020204" pitchFamily="34" charset="0"/>
                <a:ea typeface="Times New Roman" panose="02020603050405020304" pitchFamily="18" charset="0"/>
                <a:cs typeface="Arial" panose="020B0604020202020204" pitchFamily="34" charset="0"/>
              </a:rPr>
              <a:t>SF 3806 (Kupec)-</a:t>
            </a:r>
            <a:r>
              <a:rPr lang="en-US" sz="2100" b="1" dirty="0">
                <a:solidFill>
                  <a:schemeClr val="tx1"/>
                </a:solidFill>
                <a:highlight>
                  <a:srgbClr val="FFFFFF"/>
                </a:highlight>
                <a:latin typeface="Aptos" panose="020B0004020202020204" pitchFamily="34" charset="0"/>
                <a:ea typeface="Times New Roman" panose="02020603050405020304" pitchFamily="18" charset="0"/>
                <a:cs typeface="Arial" panose="020B0604020202020204" pitchFamily="34" charset="0"/>
              </a:rPr>
              <a:t> </a:t>
            </a:r>
            <a:r>
              <a:rPr lang="en-US" sz="2100" dirty="0">
                <a:solidFill>
                  <a:srgbClr val="000000"/>
                </a:solidFill>
                <a:highlight>
                  <a:srgbClr val="FFFFFF"/>
                </a:highlight>
                <a:latin typeface="Aptos" panose="020B0004020202020204" pitchFamily="34" charset="0"/>
                <a:ea typeface="Times New Roman" panose="02020603050405020304" pitchFamily="18" charset="0"/>
                <a:cs typeface="Arial" panose="020B0604020202020204" pitchFamily="34" charset="0"/>
              </a:rPr>
              <a:t>Provides</a:t>
            </a:r>
            <a:r>
              <a:rPr lang="en-US" sz="2100" b="1" dirty="0">
                <a:solidFill>
                  <a:srgbClr val="000000"/>
                </a:solidFill>
                <a:highlight>
                  <a:srgbClr val="FFFFFF"/>
                </a:highlight>
                <a:latin typeface="Aptos" panose="020B0004020202020204" pitchFamily="34" charset="0"/>
                <a:ea typeface="Times New Roman" panose="02020603050405020304" pitchFamily="18" charset="0"/>
                <a:cs typeface="Arial" panose="020B0604020202020204" pitchFamily="34" charset="0"/>
              </a:rPr>
              <a:t> </a:t>
            </a:r>
            <a:r>
              <a:rPr lang="en-US" sz="2100" b="0" i="0" dirty="0">
                <a:solidFill>
                  <a:srgbClr val="000000"/>
                </a:solidFill>
                <a:effectLst/>
                <a:highlight>
                  <a:srgbClr val="FFFFFF"/>
                </a:highlight>
                <a:latin typeface="Aptos" panose="020B0004020202020204" pitchFamily="34" charset="0"/>
                <a:cs typeface="Arial" panose="020B0604020202020204" pitchFamily="34" charset="0"/>
              </a:rPr>
              <a:t>funds to the Board of Trustees of the Minnesota State Colleges and Universities to partner with the National Head Start Association and the Association of Community College Trustees to establish Head Start centers on college campuses.</a:t>
            </a:r>
          </a:p>
          <a:p>
            <a:pPr marL="0" indent="0">
              <a:lnSpc>
                <a:spcPct val="107000"/>
              </a:lnSpc>
              <a:spcBef>
                <a:spcPts val="0"/>
              </a:spcBef>
              <a:spcAft>
                <a:spcPts val="0"/>
              </a:spcAft>
              <a:buNone/>
            </a:pPr>
            <a:endParaRPr lang="en-US" sz="2100" dirty="0">
              <a:solidFill>
                <a:srgbClr val="000000"/>
              </a:solidFill>
              <a:highlight>
                <a:srgbClr val="FFFFFF"/>
              </a:highlight>
              <a:latin typeface="Aptos" panose="020B0004020202020204" pitchFamily="34" charset="0"/>
              <a:cs typeface="Arial" panose="020B0604020202020204" pitchFamily="34" charset="0"/>
            </a:endParaRPr>
          </a:p>
          <a:p>
            <a:pPr marL="800100" lvl="1" indent="-342900">
              <a:lnSpc>
                <a:spcPct val="107000"/>
              </a:lnSpc>
              <a:spcBef>
                <a:spcPts val="0"/>
              </a:spcBef>
              <a:spcAft>
                <a:spcPts val="0"/>
              </a:spcAft>
              <a:buFont typeface="Symbol" panose="05050102010706020507" pitchFamily="18" charset="2"/>
              <a:buChar char=""/>
            </a:pPr>
            <a:r>
              <a:rPr lang="en-US" sz="1600" b="1" i="1" kern="100" dirty="0">
                <a:solidFill>
                  <a:srgbClr val="FF0000"/>
                </a:solidFill>
                <a:highlight>
                  <a:srgbClr val="FFFFFF"/>
                </a:highlight>
                <a:latin typeface="Aptos" panose="020B0004020202020204" pitchFamily="34" charset="0"/>
                <a:ea typeface="Aptos" panose="020B0004020202020204" pitchFamily="34" charset="0"/>
                <a:cs typeface="Arial" panose="020B0604020202020204" pitchFamily="34" charset="0"/>
              </a:rPr>
              <a:t>Included in the House Higher Education Omnibus bill and the Senate Higher Education Omnibus bill at $500,000 in one-time funding. </a:t>
            </a:r>
            <a:endParaRPr lang="en-US" sz="1600" b="1" i="1" kern="100" dirty="0">
              <a:solidFill>
                <a:srgbClr val="FF0000"/>
              </a:solidFill>
              <a:latin typeface="Aptos" panose="020B00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352124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AD957B8-27E4-4054-B7C0-932AB276F796}"/>
              </a:ext>
            </a:extLst>
          </p:cNvPr>
          <p:cNvSpPr>
            <a:spLocks noGrp="1"/>
          </p:cNvSpPr>
          <p:nvPr>
            <p:ph type="title"/>
          </p:nvPr>
        </p:nvSpPr>
        <p:spPr>
          <a:xfrm>
            <a:off x="838200" y="125695"/>
            <a:ext cx="10515600" cy="813068"/>
          </a:xfrm>
        </p:spPr>
        <p:txBody>
          <a:bodyPr>
            <a:normAutofit fontScale="90000"/>
          </a:bodyPr>
          <a:lstStyle/>
          <a:p>
            <a:pPr algn="l"/>
            <a:br>
              <a:rPr lang="en-US" sz="3600" kern="100" dirty="0">
                <a:effectLst/>
                <a:latin typeface="Aptos" panose="020B0004020202020204" pitchFamily="34" charset="0"/>
                <a:ea typeface="Aptos" panose="020B0004020202020204" pitchFamily="34" charset="0"/>
                <a:cs typeface="Times New Roman" panose="02020603050405020304" pitchFamily="18" charset="0"/>
              </a:rPr>
            </a:br>
            <a:r>
              <a:rPr lang="en-US" sz="3600" b="1" kern="100" dirty="0">
                <a:effectLst/>
                <a:latin typeface="Aptos" panose="020B0004020202020204" pitchFamily="34" charset="0"/>
                <a:ea typeface="Aptos" panose="020B0004020202020204" pitchFamily="34" charset="0"/>
                <a:cs typeface="Times New Roman" panose="02020603050405020304" pitchFamily="18" charset="0"/>
              </a:rPr>
              <a:t>Omnibus Jobs/Workforce Development- HF 5289</a:t>
            </a:r>
            <a:br>
              <a:rPr lang="en-US" sz="3600"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latin typeface="Aptos" panose="020B0004020202020204" pitchFamily="34" charset="0"/>
            </a:endParaRPr>
          </a:p>
        </p:txBody>
      </p:sp>
      <p:sp>
        <p:nvSpPr>
          <p:cNvPr id="5" name="Content Placeholder 4">
            <a:extLst>
              <a:ext uri="{FF2B5EF4-FFF2-40B4-BE49-F238E27FC236}">
                <a16:creationId xmlns:a16="http://schemas.microsoft.com/office/drawing/2014/main" id="{F86D1E36-483F-5508-B170-E9F5D758F212}"/>
              </a:ext>
            </a:extLst>
          </p:cNvPr>
          <p:cNvSpPr>
            <a:spLocks noGrp="1"/>
          </p:cNvSpPr>
          <p:nvPr>
            <p:ph idx="1"/>
          </p:nvPr>
        </p:nvSpPr>
        <p:spPr/>
        <p:txBody>
          <a:bodyPr>
            <a:normAutofit/>
          </a:bodyPr>
          <a:lstStyle/>
          <a:p>
            <a:pPr marL="0" indent="0">
              <a:lnSpc>
                <a:spcPct val="107000"/>
              </a:lnSpc>
              <a:spcBef>
                <a:spcPts val="0"/>
              </a:spcBef>
              <a:spcAft>
                <a:spcPts val="0"/>
              </a:spcAft>
              <a:buNone/>
            </a:pPr>
            <a:endParaRPr lang="en-US" sz="18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601B04BD-1710-A143-5541-FC4A4AB87358}"/>
              </a:ext>
            </a:extLst>
          </p:cNvPr>
          <p:cNvSpPr txBox="1"/>
          <p:nvPr/>
        </p:nvSpPr>
        <p:spPr>
          <a:xfrm>
            <a:off x="457200" y="1527551"/>
            <a:ext cx="11034793" cy="3494483"/>
          </a:xfrm>
          <a:prstGeom prst="rect">
            <a:avLst/>
          </a:prstGeom>
          <a:noFill/>
        </p:spPr>
        <p:txBody>
          <a:bodyPr wrap="square">
            <a:spAutoFit/>
          </a:bodyPr>
          <a:lstStyle/>
          <a:p>
            <a:pPr>
              <a:lnSpc>
                <a:spcPct val="107000"/>
              </a:lnSpc>
              <a:spcBef>
                <a:spcPts val="0"/>
              </a:spcBef>
              <a:spcAft>
                <a:spcPts val="0"/>
              </a:spcAft>
            </a:pPr>
            <a:r>
              <a:rPr lang="en-US" b="1" kern="0" dirty="0">
                <a:solidFill>
                  <a:srgbClr val="FF0000"/>
                </a:solidFill>
                <a:effectLst/>
                <a:latin typeface="Aptos" panose="020B0004020202020204" pitchFamily="34" charset="0"/>
                <a:ea typeface="Times New Roman" panose="02020603050405020304" pitchFamily="18" charset="0"/>
                <a:cs typeface="Arial" panose="020B0604020202020204" pitchFamily="34" charset="0"/>
              </a:rPr>
              <a:t>HF 5205 (now SF 5289)-</a:t>
            </a:r>
            <a:r>
              <a:rPr lang="en-US" b="1" kern="0" dirty="0">
                <a:solidFill>
                  <a:srgbClr val="FF0000"/>
                </a:solidFill>
                <a:latin typeface="Aptos" panose="020B0004020202020204" pitchFamily="34" charset="0"/>
                <a:ea typeface="Times New Roman" panose="02020603050405020304" pitchFamily="18" charset="0"/>
                <a:cs typeface="Arial" panose="020B0604020202020204" pitchFamily="34" charset="0"/>
              </a:rPr>
              <a:t>C</a:t>
            </a:r>
            <a:r>
              <a:rPr lang="en-US" b="1" kern="0" dirty="0">
                <a:solidFill>
                  <a:srgbClr val="FF0000"/>
                </a:solidFill>
                <a:effectLst/>
                <a:latin typeface="Aptos" panose="020B0004020202020204" pitchFamily="34" charset="0"/>
                <a:ea typeface="Times New Roman" panose="02020603050405020304" pitchFamily="18" charset="0"/>
                <a:cs typeface="Arial" panose="020B0604020202020204" pitchFamily="34" charset="0"/>
              </a:rPr>
              <a:t>onferees: </a:t>
            </a:r>
            <a:r>
              <a:rPr lang="en-US" b="0" i="0" dirty="0">
                <a:solidFill>
                  <a:srgbClr val="000000"/>
                </a:solidFill>
                <a:effectLst/>
                <a:highlight>
                  <a:srgbClr val="FFFFFF"/>
                </a:highlight>
                <a:latin typeface="Aptos" panose="020B0004020202020204" pitchFamily="34" charset="0"/>
              </a:rPr>
              <a:t>Hassan; Xiong; </a:t>
            </a:r>
            <a:r>
              <a:rPr lang="en-US" b="0" i="0" dirty="0" err="1">
                <a:solidFill>
                  <a:srgbClr val="000000"/>
                </a:solidFill>
                <a:effectLst/>
                <a:highlight>
                  <a:srgbClr val="FFFFFF"/>
                </a:highlight>
                <a:latin typeface="Aptos" panose="020B0004020202020204" pitchFamily="34" charset="0"/>
              </a:rPr>
              <a:t>Zeleznikar</a:t>
            </a:r>
            <a:endParaRPr lang="en-US" b="1" kern="0" dirty="0">
              <a:solidFill>
                <a:srgbClr val="FF0000"/>
              </a:solidFill>
              <a:effectLst/>
              <a:latin typeface="Aptos" panose="020B0004020202020204" pitchFamily="34" charset="0"/>
              <a:ea typeface="Times New Roman" panose="02020603050405020304" pitchFamily="18" charset="0"/>
              <a:cs typeface="Arial" panose="020B0604020202020204" pitchFamily="34" charset="0"/>
            </a:endParaRPr>
          </a:p>
          <a:p>
            <a:pPr>
              <a:lnSpc>
                <a:spcPct val="107000"/>
              </a:lnSpc>
              <a:spcBef>
                <a:spcPts val="0"/>
              </a:spcBef>
              <a:spcAft>
                <a:spcPts val="0"/>
              </a:spcAft>
            </a:pPr>
            <a:r>
              <a:rPr lang="en-US" b="1" kern="0" dirty="0">
                <a:solidFill>
                  <a:srgbClr val="FF0000"/>
                </a:solidFill>
                <a:latin typeface="Aptos" panose="020B0004020202020204" pitchFamily="34" charset="0"/>
                <a:ea typeface="Times New Roman" panose="02020603050405020304" pitchFamily="18" charset="0"/>
                <a:cs typeface="Arial" panose="020B0604020202020204" pitchFamily="34" charset="0"/>
              </a:rPr>
              <a:t>SF 5289- Conferees: </a:t>
            </a:r>
            <a:r>
              <a:rPr lang="en-US" b="0" i="0" dirty="0">
                <a:solidFill>
                  <a:srgbClr val="000000"/>
                </a:solidFill>
                <a:effectLst/>
                <a:highlight>
                  <a:srgbClr val="FFFFFF"/>
                </a:highlight>
                <a:latin typeface="Aptos" panose="020B0004020202020204" pitchFamily="34" charset="0"/>
              </a:rPr>
              <a:t>Champion; Mohamed; Gustafson</a:t>
            </a:r>
            <a:endParaRPr lang="en-US" b="1" kern="0" dirty="0">
              <a:solidFill>
                <a:srgbClr val="FF0000"/>
              </a:solidFill>
              <a:effectLst/>
              <a:latin typeface="Aptos" panose="020B0004020202020204" pitchFamily="34" charset="0"/>
              <a:ea typeface="Times New Roman" panose="02020603050405020304" pitchFamily="18" charset="0"/>
              <a:cs typeface="Arial" panose="020B0604020202020204" pitchFamily="34" charset="0"/>
            </a:endParaRPr>
          </a:p>
          <a:p>
            <a:pPr>
              <a:lnSpc>
                <a:spcPct val="107000"/>
              </a:lnSpc>
              <a:spcBef>
                <a:spcPts val="0"/>
              </a:spcBef>
              <a:spcAft>
                <a:spcPts val="0"/>
              </a:spcAft>
            </a:pPr>
            <a:endParaRPr lang="en-US" sz="2100" b="1" kern="0" dirty="0">
              <a:solidFill>
                <a:schemeClr val="tx1"/>
              </a:solidFill>
              <a:effectLst/>
              <a:latin typeface="Aptos" panose="020B0004020202020204" pitchFamily="34" charset="0"/>
              <a:ea typeface="Times New Roman" panose="02020603050405020304" pitchFamily="18" charset="0"/>
              <a:cs typeface="Arial" panose="020B0604020202020204" pitchFamily="34" charset="0"/>
            </a:endParaRPr>
          </a:p>
          <a:p>
            <a:pPr marL="342900" marR="0" lvl="0" indent="-342900">
              <a:spcBef>
                <a:spcPts val="0"/>
              </a:spcBef>
              <a:spcAft>
                <a:spcPts val="0"/>
              </a:spcAft>
              <a:buFont typeface="Symbol" panose="05050102010706020507" pitchFamily="18" charset="2"/>
              <a:buChar char=""/>
            </a:pPr>
            <a:r>
              <a:rPr lang="en-US" sz="2000" b="1" dirty="0">
                <a:solidFill>
                  <a:schemeClr val="tx1"/>
                </a:solidFill>
                <a:effectLst/>
                <a:latin typeface="Aptos" panose="020B0004020202020204" pitchFamily="34" charset="0"/>
                <a:ea typeface="Times New Roman" panose="02020603050405020304" pitchFamily="18" charset="0"/>
                <a:cs typeface="Arial" panose="020B0604020202020204" pitchFamily="34" charset="0"/>
              </a:rPr>
              <a:t>HF 4943 (Kotyza-Witthuhn)</a:t>
            </a:r>
            <a:r>
              <a:rPr lang="en-US" sz="2000" b="1" dirty="0">
                <a:solidFill>
                  <a:srgbClr val="000000"/>
                </a:solidFill>
                <a:effectLst/>
                <a:latin typeface="Aptos" panose="020B0004020202020204" pitchFamily="34" charset="0"/>
                <a:ea typeface="Times New Roman" panose="02020603050405020304" pitchFamily="18" charset="0"/>
                <a:cs typeface="Arial" panose="020B0604020202020204" pitchFamily="34" charset="0"/>
              </a:rPr>
              <a:t>-</a:t>
            </a:r>
            <a:r>
              <a:rPr lang="en-US" sz="2000" dirty="0">
                <a:solidFill>
                  <a:srgbClr val="000000"/>
                </a:solidFill>
                <a:effectLst/>
                <a:latin typeface="Aptos" panose="020B0004020202020204" pitchFamily="34" charset="0"/>
                <a:ea typeface="Times New Roman" panose="02020603050405020304" pitchFamily="18" charset="0"/>
                <a:cs typeface="Arial" panose="020B0604020202020204" pitchFamily="34" charset="0"/>
              </a:rPr>
              <a:t> funds an additional grant to </a:t>
            </a:r>
            <a:r>
              <a:rPr lang="en-US" sz="2000" dirty="0" err="1">
                <a:solidFill>
                  <a:srgbClr val="000000"/>
                </a:solidFill>
                <a:effectLst/>
                <a:latin typeface="Aptos" panose="020B0004020202020204" pitchFamily="34" charset="0"/>
                <a:ea typeface="Times New Roman" panose="02020603050405020304" pitchFamily="18" charset="0"/>
                <a:cs typeface="Arial" panose="020B0604020202020204" pitchFamily="34" charset="0"/>
              </a:rPr>
              <a:t>WomenVenture</a:t>
            </a:r>
            <a:r>
              <a:rPr lang="en-US" sz="2000" dirty="0">
                <a:solidFill>
                  <a:srgbClr val="000000"/>
                </a:solidFill>
                <a:effectLst/>
                <a:latin typeface="Aptos" panose="020B0004020202020204" pitchFamily="34" charset="0"/>
                <a:ea typeface="Times New Roman" panose="02020603050405020304" pitchFamily="18" charset="0"/>
                <a:cs typeface="Arial" panose="020B0604020202020204" pitchFamily="34" charset="0"/>
              </a:rPr>
              <a:t> for their work with child care</a:t>
            </a:r>
          </a:p>
          <a:p>
            <a:pPr marL="800100" lvl="1" indent="-342900">
              <a:spcBef>
                <a:spcPts val="0"/>
              </a:spcBef>
              <a:spcAft>
                <a:spcPts val="0"/>
              </a:spcAft>
              <a:buFont typeface="Symbol" panose="05050102010706020507" pitchFamily="18" charset="2"/>
              <a:buChar char=""/>
            </a:pPr>
            <a:r>
              <a:rPr lang="en-US" sz="1600" b="1" i="1" dirty="0">
                <a:solidFill>
                  <a:srgbClr val="FF0000"/>
                </a:solidFill>
                <a:effectLst/>
                <a:latin typeface="Aptos" panose="020B0004020202020204" pitchFamily="34" charset="0"/>
                <a:ea typeface="Times New Roman" panose="02020603050405020304" pitchFamily="18" charset="0"/>
                <a:cs typeface="Arial" panose="020B0604020202020204" pitchFamily="34" charset="0"/>
              </a:rPr>
              <a:t>Included in the House Wo</a:t>
            </a:r>
            <a:r>
              <a:rPr lang="en-US" sz="1600" b="1" i="1" dirty="0">
                <a:solidFill>
                  <a:srgbClr val="FF0000"/>
                </a:solidFill>
                <a:latin typeface="Aptos" panose="020B0004020202020204" pitchFamily="34" charset="0"/>
                <a:ea typeface="Times New Roman" panose="02020603050405020304" pitchFamily="18" charset="0"/>
                <a:cs typeface="Arial" panose="020B0604020202020204" pitchFamily="34" charset="0"/>
              </a:rPr>
              <a:t>rkforce Development Omnibus bill at $1 million in one-time funds</a:t>
            </a:r>
            <a:endParaRPr lang="en-US" sz="1600" b="1" i="1" dirty="0">
              <a:solidFill>
                <a:srgbClr val="FF0000"/>
              </a:solidFill>
              <a:effectLst/>
              <a:latin typeface="Aptos" panose="020B0004020202020204" pitchFamily="34" charset="0"/>
              <a:ea typeface="Times New Roman" panose="02020603050405020304" pitchFamily="18" charset="0"/>
              <a:cs typeface="Arial" panose="020B0604020202020204" pitchFamily="34" charset="0"/>
            </a:endParaRPr>
          </a:p>
          <a:p>
            <a:pPr>
              <a:lnSpc>
                <a:spcPct val="107000"/>
              </a:lnSpc>
              <a:spcBef>
                <a:spcPts val="0"/>
              </a:spcBef>
              <a:spcAft>
                <a:spcPts val="0"/>
              </a:spcAft>
            </a:pPr>
            <a:endParaRPr lang="en-US" sz="2100" b="1" kern="0" dirty="0">
              <a:solidFill>
                <a:schemeClr val="tx1"/>
              </a:solidFill>
              <a:effectLst/>
              <a:latin typeface="Aptos" panose="020B0004020202020204" pitchFamily="34" charset="0"/>
              <a:ea typeface="Times New Roman" panose="02020603050405020304" pitchFamily="18" charset="0"/>
              <a:cs typeface="Arial" panose="020B0604020202020204" pitchFamily="34" charset="0"/>
            </a:endParaRPr>
          </a:p>
          <a:p>
            <a:pPr marL="342900" indent="-342900">
              <a:lnSpc>
                <a:spcPct val="107000"/>
              </a:lnSpc>
              <a:spcBef>
                <a:spcPts val="0"/>
              </a:spcBef>
              <a:spcAft>
                <a:spcPts val="0"/>
              </a:spcAft>
              <a:buFont typeface="Symbol" panose="05050102010706020507" pitchFamily="18" charset="2"/>
              <a:buChar char=""/>
            </a:pPr>
            <a:r>
              <a:rPr lang="en-US" sz="2000" b="1" dirty="0">
                <a:solidFill>
                  <a:schemeClr val="tx1"/>
                </a:solidFill>
                <a:effectLst/>
                <a:highlight>
                  <a:srgbClr val="FFFFFF"/>
                </a:highlight>
                <a:latin typeface="Aptos" panose="020B0004020202020204" pitchFamily="34" charset="0"/>
                <a:ea typeface="Times New Roman" panose="02020603050405020304" pitchFamily="18" charset="0"/>
              </a:rPr>
              <a:t>S.F. 5218</a:t>
            </a:r>
            <a:r>
              <a:rPr lang="en-US" sz="2000" dirty="0">
                <a:solidFill>
                  <a:schemeClr val="tx1"/>
                </a:solidFill>
                <a:effectLst/>
                <a:highlight>
                  <a:srgbClr val="FFFFFF"/>
                </a:highlight>
                <a:latin typeface="Aptos" panose="020B0004020202020204" pitchFamily="34" charset="0"/>
                <a:ea typeface="Times New Roman" panose="02020603050405020304" pitchFamily="18" charset="0"/>
              </a:rPr>
              <a:t> (</a:t>
            </a:r>
            <a:r>
              <a:rPr lang="en-US" sz="2000" b="1" dirty="0">
                <a:solidFill>
                  <a:schemeClr val="tx1"/>
                </a:solidFill>
                <a:effectLst/>
                <a:highlight>
                  <a:srgbClr val="FFFFFF"/>
                </a:highlight>
                <a:latin typeface="Aptos" panose="020B0004020202020204" pitchFamily="34" charset="0"/>
                <a:ea typeface="Times New Roman" panose="02020603050405020304" pitchFamily="18" charset="0"/>
              </a:rPr>
              <a:t>Putnam)-</a:t>
            </a:r>
            <a:r>
              <a:rPr lang="en-US" sz="2000" dirty="0">
                <a:solidFill>
                  <a:schemeClr val="tx1"/>
                </a:solidFill>
                <a:effectLst/>
                <a:highlight>
                  <a:srgbClr val="FFFFFF"/>
                </a:highlight>
                <a:latin typeface="Aptos" panose="020B0004020202020204" pitchFamily="34" charset="0"/>
                <a:ea typeface="Times New Roman" panose="02020603050405020304" pitchFamily="18" charset="0"/>
              </a:rPr>
              <a:t>Child </a:t>
            </a:r>
            <a:r>
              <a:rPr lang="en-US" sz="2000" dirty="0">
                <a:solidFill>
                  <a:srgbClr val="000000"/>
                </a:solidFill>
                <a:effectLst/>
                <a:highlight>
                  <a:srgbClr val="FFFFFF"/>
                </a:highlight>
                <a:latin typeface="Aptos" panose="020B0004020202020204" pitchFamily="34" charset="0"/>
                <a:ea typeface="Times New Roman" panose="02020603050405020304" pitchFamily="18" charset="0"/>
              </a:rPr>
              <a:t>care business management solutions vendor contract with the </a:t>
            </a:r>
            <a:r>
              <a:rPr lang="en-US" sz="2000" dirty="0">
                <a:solidFill>
                  <a:srgbClr val="000000"/>
                </a:solidFill>
                <a:highlight>
                  <a:srgbClr val="FFFFFF"/>
                </a:highlight>
                <a:latin typeface="Aptos" panose="020B0004020202020204" pitchFamily="34" charset="0"/>
                <a:ea typeface="Times New Roman" panose="02020603050405020304" pitchFamily="18" charset="0"/>
              </a:rPr>
              <a:t>C</a:t>
            </a:r>
            <a:r>
              <a:rPr lang="en-US" sz="2000" dirty="0">
                <a:solidFill>
                  <a:srgbClr val="000000"/>
                </a:solidFill>
                <a:effectLst/>
                <a:highlight>
                  <a:srgbClr val="FFFFFF"/>
                </a:highlight>
                <a:latin typeface="Aptos" panose="020B0004020202020204" pitchFamily="34" charset="0"/>
                <a:ea typeface="Times New Roman" panose="02020603050405020304" pitchFamily="18" charset="0"/>
              </a:rPr>
              <a:t>ommissioner of Employment and Economic Development.</a:t>
            </a:r>
          </a:p>
          <a:p>
            <a:pPr marL="800100" lvl="1" indent="-342900">
              <a:lnSpc>
                <a:spcPct val="107000"/>
              </a:lnSpc>
              <a:spcBef>
                <a:spcPts val="0"/>
              </a:spcBef>
              <a:spcAft>
                <a:spcPts val="0"/>
              </a:spcAft>
              <a:buFont typeface="Symbol" panose="05050102010706020507" pitchFamily="18" charset="2"/>
              <a:buChar char=""/>
            </a:pPr>
            <a:r>
              <a:rPr lang="en-US" sz="1600" b="1" i="1" kern="100" dirty="0">
                <a:solidFill>
                  <a:srgbClr val="FF0000"/>
                </a:solidFill>
                <a:highlight>
                  <a:srgbClr val="FFFFFF"/>
                </a:highlight>
                <a:latin typeface="Aptos" panose="020B0004020202020204" pitchFamily="34" charset="0"/>
                <a:ea typeface="Times New Roman" panose="02020603050405020304" pitchFamily="18" charset="0"/>
                <a:cs typeface="Times New Roman" panose="02020603050405020304" pitchFamily="18" charset="0"/>
              </a:rPr>
              <a:t>Included in the Senate Jobs Omnibus bill for $1 million in one-time funds.</a:t>
            </a:r>
            <a:endParaRPr lang="en-US" sz="1600" b="1" i="1" kern="100" dirty="0">
              <a:solidFill>
                <a:srgbClr val="FF0000"/>
              </a:solidFill>
              <a:latin typeface="Aptos" panose="020B0004020202020204" pitchFamily="34" charset="0"/>
              <a:ea typeface="Times New Roman" panose="02020603050405020304" pitchFamily="18" charset="0"/>
              <a:cs typeface="Times New Roman" panose="02020603050405020304" pitchFamily="18" charset="0"/>
            </a:endParaRPr>
          </a:p>
          <a:p>
            <a:pPr marL="342900" indent="-342900">
              <a:lnSpc>
                <a:spcPct val="107000"/>
              </a:lnSpc>
              <a:spcBef>
                <a:spcPts val="0"/>
              </a:spcBef>
              <a:spcAft>
                <a:spcPts val="0"/>
              </a:spcAft>
              <a:buFont typeface="Symbol" panose="05050102010706020507" pitchFamily="18" charset="2"/>
              <a:buChar char=""/>
            </a:pPr>
            <a:endParaRPr lang="en-US" sz="2100" b="1" kern="0" dirty="0">
              <a:latin typeface="Aptos" panose="020B00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65380378"/>
      </p:ext>
    </p:extLst>
  </p:cSld>
  <p:clrMapOvr>
    <a:masterClrMapping/>
  </p:clrMapOvr>
</p:sld>
</file>

<file path=ppt/theme/theme1.xml><?xml version="1.0" encoding="utf-8"?>
<a:theme xmlns:a="http://schemas.openxmlformats.org/drawingml/2006/main" name="Minnesota">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artment of Human Services" id="{3387AC48-8C79-4158-B118-5C97D5C98396}" vid="{0430F891-41F5-42DC-A8EA-FF841EADF15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DFDE64AAE0974A8908DD3553DDBF03" ma:contentTypeVersion="0" ma:contentTypeDescription="Create a new document." ma:contentTypeScope="" ma:versionID="46a287b4c15f326c72e9d063441dc05c">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D73A0F7-7423-48D4-A966-8AC17BB444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67F4349A-22F7-4A2D-8CA5-43DDCD679590}">
  <ds:schemaRefs>
    <ds:schemaRef ds:uri="http://schemas.microsoft.com/sharepoint/v3/contenttype/forms"/>
  </ds:schemaRefs>
</ds:datastoreItem>
</file>

<file path=customXml/itemProps3.xml><?xml version="1.0" encoding="utf-8"?>
<ds:datastoreItem xmlns:ds="http://schemas.openxmlformats.org/officeDocument/2006/customXml" ds:itemID="{9678B604-9059-4F1C-B8E2-C96A71A964D2}">
  <ds:schemaRefs>
    <ds:schemaRef ds:uri="http://schemas.openxmlformats.org/package/2006/metadata/core-properties"/>
    <ds:schemaRef ds:uri="http://purl.org/dc/elements/1.1/"/>
    <ds:schemaRef ds:uri="http://purl.org/dc/dcmitype/"/>
    <ds:schemaRef ds:uri="http://www.w3.org/XML/1998/namespace"/>
    <ds:schemaRef ds:uri="http://schemas.microsoft.com/office/infopath/2007/PartnerControls"/>
    <ds:schemaRef ds:uri="http://schemas.microsoft.com/office/2006/documentManagement/types"/>
    <ds:schemaRef ds:uri="http://purl.org/dc/term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Department of Human Services</Template>
  <TotalTime>3080</TotalTime>
  <Words>1356</Words>
  <Application>Microsoft Office PowerPoint</Application>
  <PresentationFormat>Widescreen</PresentationFormat>
  <Paragraphs>112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Aptos</vt:lpstr>
      <vt:lpstr>Arial</vt:lpstr>
      <vt:lpstr>Calibri</vt:lpstr>
      <vt:lpstr>Symbol</vt:lpstr>
      <vt:lpstr>Minnesota</vt:lpstr>
      <vt:lpstr>Child Care Legislation-  2024 session as of 5/10/2024</vt:lpstr>
      <vt:lpstr> Overview as of 5/10</vt:lpstr>
      <vt:lpstr>House Omnibus Children and Families bill- HF 2476 Senate Omnibus Health &amp; Human Services bill- SF 4699</vt:lpstr>
      <vt:lpstr>Office of Inspector General (Licensing)- in HHS bill </vt:lpstr>
      <vt:lpstr>Omnibus Health &amp; Human Services bill only</vt:lpstr>
      <vt:lpstr>Omnibus E-12 bill- HF 5237</vt:lpstr>
      <vt:lpstr>Senate Omnibus E-12 only</vt:lpstr>
      <vt:lpstr>Omnibus Higher Education bill- HF 5299</vt:lpstr>
      <vt:lpstr> Omnibus Jobs/Workforce Development- HF 5289 </vt:lpstr>
      <vt:lpstr> Omnibus Agriculture bill- SF 4942 </vt:lpstr>
      <vt:lpstr>Next Steps</vt:lpstr>
    </vt:vector>
  </TitlesOfParts>
  <Company>State of MN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 with Image</dc:title>
  <dc:subject/>
  <dc:creator>Elizabeth</dc:creator>
  <cp:keywords/>
  <dc:description/>
  <cp:lastModifiedBy>Carly Hawley</cp:lastModifiedBy>
  <cp:revision>205</cp:revision>
  <cp:lastPrinted>2017-03-14T16:27:36Z</cp:lastPrinted>
  <dcterms:created xsi:type="dcterms:W3CDTF">2023-05-17T15:20:01Z</dcterms:created>
  <dcterms:modified xsi:type="dcterms:W3CDTF">2024-05-21T14:55:47Z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ersion">
    <vt:lpwstr>1.31</vt:lpwstr>
  </property>
</Properties>
</file>